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3.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703" r:id="rId4"/>
    <p:sldMasterId id="2147483648" r:id="rId5"/>
    <p:sldMasterId id="2147483692" r:id="rId6"/>
    <p:sldMasterId id="2147483681" r:id="rId7"/>
  </p:sldMasterIdLst>
  <p:notesMasterIdLst>
    <p:notesMasterId r:id="rId41"/>
  </p:notesMasterIdLst>
  <p:handoutMasterIdLst>
    <p:handoutMasterId r:id="rId42"/>
  </p:handoutMasterIdLst>
  <p:sldIdLst>
    <p:sldId id="453" r:id="rId8"/>
    <p:sldId id="463" r:id="rId9"/>
    <p:sldId id="464" r:id="rId10"/>
    <p:sldId id="454" r:id="rId11"/>
    <p:sldId id="455" r:id="rId12"/>
    <p:sldId id="460" r:id="rId13"/>
    <p:sldId id="456" r:id="rId14"/>
    <p:sldId id="476" r:id="rId15"/>
    <p:sldId id="478" r:id="rId16"/>
    <p:sldId id="480" r:id="rId17"/>
    <p:sldId id="481" r:id="rId18"/>
    <p:sldId id="482" r:id="rId19"/>
    <p:sldId id="472" r:id="rId20"/>
    <p:sldId id="473" r:id="rId21"/>
    <p:sldId id="504" r:id="rId22"/>
    <p:sldId id="485" r:id="rId23"/>
    <p:sldId id="492" r:id="rId24"/>
    <p:sldId id="487" r:id="rId25"/>
    <p:sldId id="493" r:id="rId26"/>
    <p:sldId id="495" r:id="rId27"/>
    <p:sldId id="496" r:id="rId28"/>
    <p:sldId id="497" r:id="rId29"/>
    <p:sldId id="498" r:id="rId30"/>
    <p:sldId id="499" r:id="rId31"/>
    <p:sldId id="500" r:id="rId32"/>
    <p:sldId id="501" r:id="rId33"/>
    <p:sldId id="502" r:id="rId34"/>
    <p:sldId id="503" r:id="rId35"/>
    <p:sldId id="471" r:id="rId36"/>
    <p:sldId id="483" r:id="rId37"/>
    <p:sldId id="484" r:id="rId38"/>
    <p:sldId id="505" r:id="rId39"/>
    <p:sldId id="462" r:id="rId40"/>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Arial" charset="0"/>
        <a:ea typeface="+mn-ea"/>
        <a:cs typeface="+mn-cs"/>
      </a:defRPr>
    </a:lvl1pPr>
    <a:lvl2pPr marL="457200" algn="l" defTabSz="457200" rtl="0" fontAlgn="base">
      <a:spcBef>
        <a:spcPct val="0"/>
      </a:spcBef>
      <a:spcAft>
        <a:spcPct val="0"/>
      </a:spcAft>
      <a:defRPr kern="1200">
        <a:solidFill>
          <a:schemeClr val="tx1"/>
        </a:solidFill>
        <a:latin typeface="Arial" charset="0"/>
        <a:ea typeface="+mn-ea"/>
        <a:cs typeface="+mn-cs"/>
      </a:defRPr>
    </a:lvl2pPr>
    <a:lvl3pPr marL="914400" algn="l" defTabSz="457200" rtl="0" fontAlgn="base">
      <a:spcBef>
        <a:spcPct val="0"/>
      </a:spcBef>
      <a:spcAft>
        <a:spcPct val="0"/>
      </a:spcAft>
      <a:defRPr kern="1200">
        <a:solidFill>
          <a:schemeClr val="tx1"/>
        </a:solidFill>
        <a:latin typeface="Arial" charset="0"/>
        <a:ea typeface="+mn-ea"/>
        <a:cs typeface="+mn-cs"/>
      </a:defRPr>
    </a:lvl3pPr>
    <a:lvl4pPr marL="1371600" algn="l" defTabSz="457200" rtl="0" fontAlgn="base">
      <a:spcBef>
        <a:spcPct val="0"/>
      </a:spcBef>
      <a:spcAft>
        <a:spcPct val="0"/>
      </a:spcAft>
      <a:defRPr kern="1200">
        <a:solidFill>
          <a:schemeClr val="tx1"/>
        </a:solidFill>
        <a:latin typeface="Arial" charset="0"/>
        <a:ea typeface="+mn-ea"/>
        <a:cs typeface="+mn-cs"/>
      </a:defRPr>
    </a:lvl4pPr>
    <a:lvl5pPr marL="1828800" algn="l" defTabSz="457200"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BAC35"/>
    <a:srgbClr val="D1C29B"/>
    <a:srgbClr val="DCECF2"/>
    <a:srgbClr val="ECE8E2"/>
    <a:srgbClr val="CE7B02"/>
    <a:srgbClr val="4F81BD"/>
    <a:srgbClr val="6B6F71"/>
    <a:srgbClr val="7D8184"/>
    <a:srgbClr val="36164E"/>
    <a:srgbClr val="1D0C2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663" autoAdjust="0"/>
    <p:restoredTop sz="80000" autoAdjust="0"/>
  </p:normalViewPr>
  <p:slideViewPr>
    <p:cSldViewPr snapToGrid="0" snapToObjects="1">
      <p:cViewPr>
        <p:scale>
          <a:sx n="84" d="100"/>
          <a:sy n="84" d="100"/>
        </p:scale>
        <p:origin x="-1020" y="27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3" Type="http://schemas.openxmlformats.org/officeDocument/2006/relationships/customXml" Target="../customXml/item3.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handoutMaster" Target="handoutMasters/handoutMaster1.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41"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3_4">
  <dgm:title val=""/>
  <dgm:desc val=""/>
  <dgm:catLst>
    <dgm:cat type="accent3" pri="11400"/>
  </dgm:catLst>
  <dgm:styleLbl name="node0">
    <dgm:fillClrLst meth="cycle">
      <a:schemeClr val="accent3">
        <a:shade val="60000"/>
      </a:schemeClr>
    </dgm:fillClrLst>
    <dgm:linClrLst meth="repeat">
      <a:schemeClr val="lt1"/>
    </dgm:linClrLst>
    <dgm:effectClrLst/>
    <dgm:txLinClrLst/>
    <dgm:txFillClrLst/>
    <dgm:txEffectClrLst/>
  </dgm:styleLbl>
  <dgm:styleLbl name="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alignNode1">
    <dgm:fillClrLst meth="cycle">
      <a:schemeClr val="accent3">
        <a:shade val="50000"/>
      </a:schemeClr>
      <a:schemeClr val="accent3">
        <a:tint val="55000"/>
      </a:schemeClr>
    </dgm:fillClrLst>
    <dgm:linClrLst meth="cycle">
      <a:schemeClr val="accent3">
        <a:shade val="50000"/>
      </a:schemeClr>
      <a:schemeClr val="accent3">
        <a:tint val="55000"/>
      </a:schemeClr>
    </dgm:linClrLst>
    <dgm:effectClrLst/>
    <dgm:txLinClrLst/>
    <dgm:txFillClrLst/>
    <dgm:txEffectClrLst/>
  </dgm:styleLbl>
  <dgm:styleLbl name="ln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vennNode1">
    <dgm:fillClrLst meth="cycle">
      <a:schemeClr val="accent3">
        <a:shade val="80000"/>
        <a:alpha val="50000"/>
      </a:schemeClr>
      <a:schemeClr val="accent3">
        <a:tint val="50000"/>
        <a:alpha val="50000"/>
      </a:schemeClr>
    </dgm:fillClrLst>
    <dgm:linClrLst meth="repeat">
      <a:schemeClr val="lt1"/>
    </dgm:linClrLst>
    <dgm:effectClrLst/>
    <dgm:txLinClrLst/>
    <dgm:txFillClrLst/>
    <dgm:txEffectClrLst/>
  </dgm:styleLbl>
  <dgm:styleLbl name="node2">
    <dgm:fillClrLst>
      <a:schemeClr val="accent3">
        <a:shade val="80000"/>
      </a:schemeClr>
    </dgm:fillClrLst>
    <dgm:linClrLst meth="repeat">
      <a:schemeClr val="lt1"/>
    </dgm:linClrLst>
    <dgm:effectClrLst/>
    <dgm:txLinClrLst/>
    <dgm:txFillClrLst/>
    <dgm:txEffectClrLst/>
  </dgm:styleLbl>
  <dgm:styleLbl name="node3">
    <dgm:fillClrLst>
      <a:schemeClr val="accent3">
        <a:tint val="99000"/>
      </a:schemeClr>
    </dgm:fillClrLst>
    <dgm:linClrLst meth="repeat">
      <a:schemeClr val="lt1"/>
    </dgm:linClrLst>
    <dgm:effectClrLst/>
    <dgm:txLinClrLst/>
    <dgm:txFillClrLst/>
    <dgm:txEffectClrLst/>
  </dgm:styleLbl>
  <dgm:styleLbl name="node4">
    <dgm:fillClrLst>
      <a:schemeClr val="accent3">
        <a:tint val="70000"/>
      </a:schemeClr>
    </dgm:fillClrLst>
    <dgm:linClrLst meth="repeat">
      <a:schemeClr val="lt1"/>
    </dgm:linClrLst>
    <dgm:effectClrLst/>
    <dgm:txLinClrLst/>
    <dgm:txFillClrLst/>
    <dgm:txEffectClrLst/>
  </dgm:styleLbl>
  <dgm:styleLbl name="f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f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b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sibTrans1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shade val="80000"/>
      </a:schemeClr>
    </dgm:fillClrLst>
    <dgm:linClrLst meth="repeat">
      <a:schemeClr val="lt1"/>
    </dgm:linClrLst>
    <dgm:effectClrLst/>
    <dgm:txLinClrLst/>
    <dgm:txFillClrLst/>
    <dgm:txEffectClrLst/>
  </dgm:styleLbl>
  <dgm:styleLbl name="asst1">
    <dgm:fillClrLst meth="repeat">
      <a:schemeClr val="accent3">
        <a:shade val="80000"/>
      </a:schemeClr>
    </dgm:fillClrLst>
    <dgm:linClrLst meth="repeat">
      <a:schemeClr val="lt1"/>
    </dgm:linClrLst>
    <dgm:effectClrLst/>
    <dgm:txLinClrLst/>
    <dgm:txFillClrLst/>
    <dgm:txEffectClrLst/>
  </dgm:styleLbl>
  <dgm:styleLbl name="asst2">
    <dgm:fillClrLst>
      <a:schemeClr val="accent3">
        <a:tint val="90000"/>
      </a:schemeClr>
    </dgm:fillClrLst>
    <dgm:linClrLst meth="repeat">
      <a:schemeClr val="lt1"/>
    </dgm:linClrLst>
    <dgm:effectClrLst/>
    <dgm:txLinClrLst/>
    <dgm:txFillClrLst/>
    <dgm:txEffectClrLst/>
  </dgm:styleLbl>
  <dgm:styleLbl name="asst3">
    <dgm:fillClrLst>
      <a:schemeClr val="accent3">
        <a:tint val="70000"/>
      </a:schemeClr>
    </dgm:fillClrLst>
    <dgm:linClrLst meth="repeat">
      <a:schemeClr val="lt1"/>
    </dgm:linClrLst>
    <dgm:effectClrLst/>
    <dgm:txLinClrLst/>
    <dgm:txFillClrLst/>
    <dgm:txEffectClrLst/>
  </dgm:styleLbl>
  <dgm:styleLbl name="asst4">
    <dgm:fillClrLst>
      <a:schemeClr val="accent3">
        <a:tint val="50000"/>
      </a:schemeClr>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align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bgAccFollowNode1">
    <dgm:fillClrLst meth="repeat">
      <a:schemeClr val="accent3">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55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4D562F1-DAAC-4211-9593-978129DE6863}" type="doc">
      <dgm:prSet loTypeId="urn:microsoft.com/office/officeart/2005/8/layout/venn1" loCatId="relationship" qsTypeId="urn:microsoft.com/office/officeart/2005/8/quickstyle/simple1" qsCatId="simple" csTypeId="urn:microsoft.com/office/officeart/2005/8/colors/accent3_4" csCatId="accent3" phldr="1"/>
      <dgm:spPr/>
      <dgm:t>
        <a:bodyPr/>
        <a:lstStyle/>
        <a:p>
          <a:endParaRPr lang="en-US"/>
        </a:p>
      </dgm:t>
    </dgm:pt>
    <dgm:pt modelId="{08EC8CCF-FB58-4380-9D02-7EAF4174DF7B}">
      <dgm:prSet/>
      <dgm:spPr/>
      <dgm:t>
        <a:bodyPr/>
        <a:lstStyle/>
        <a:p>
          <a:pPr rtl="0"/>
          <a:r>
            <a:rPr lang="en-US" dirty="0" smtClean="0"/>
            <a:t>Advocates</a:t>
          </a:r>
          <a:endParaRPr lang="en-US" dirty="0"/>
        </a:p>
      </dgm:t>
    </dgm:pt>
    <dgm:pt modelId="{D0F07E81-EF9C-4983-B988-DB5466AEDE31}" type="parTrans" cxnId="{1A2C3C19-0D66-410F-BBB0-1A932CCF6D5F}">
      <dgm:prSet/>
      <dgm:spPr/>
      <dgm:t>
        <a:bodyPr/>
        <a:lstStyle/>
        <a:p>
          <a:endParaRPr lang="en-US"/>
        </a:p>
      </dgm:t>
    </dgm:pt>
    <dgm:pt modelId="{A74D7278-251E-4946-B47E-9411E1E87FB6}" type="sibTrans" cxnId="{1A2C3C19-0D66-410F-BBB0-1A932CCF6D5F}">
      <dgm:prSet/>
      <dgm:spPr/>
      <dgm:t>
        <a:bodyPr/>
        <a:lstStyle/>
        <a:p>
          <a:endParaRPr lang="en-US"/>
        </a:p>
      </dgm:t>
    </dgm:pt>
    <dgm:pt modelId="{7C4900A6-D31C-48D9-8D64-1D8D26DC098A}">
      <dgm:prSet/>
      <dgm:spPr/>
      <dgm:t>
        <a:bodyPr/>
        <a:lstStyle/>
        <a:p>
          <a:pPr rtl="0"/>
          <a:r>
            <a:rPr lang="en-US" dirty="0" smtClean="0"/>
            <a:t>Ambassadors</a:t>
          </a:r>
          <a:endParaRPr lang="en-US" dirty="0"/>
        </a:p>
      </dgm:t>
    </dgm:pt>
    <dgm:pt modelId="{5E909EF5-F77D-4A02-B445-CFE0FDA6DB0A}" type="parTrans" cxnId="{224D0941-4AAD-4D83-B5C3-AE7BD811FD6D}">
      <dgm:prSet/>
      <dgm:spPr/>
      <dgm:t>
        <a:bodyPr/>
        <a:lstStyle/>
        <a:p>
          <a:endParaRPr lang="en-US"/>
        </a:p>
      </dgm:t>
    </dgm:pt>
    <dgm:pt modelId="{1DDC6FF5-2E27-4E12-A091-0369CB7687E8}" type="sibTrans" cxnId="{224D0941-4AAD-4D83-B5C3-AE7BD811FD6D}">
      <dgm:prSet/>
      <dgm:spPr/>
      <dgm:t>
        <a:bodyPr/>
        <a:lstStyle/>
        <a:p>
          <a:endParaRPr lang="en-US"/>
        </a:p>
      </dgm:t>
    </dgm:pt>
    <dgm:pt modelId="{04F83CFC-8CE9-440E-9BE5-0410E111EEA3}">
      <dgm:prSet/>
      <dgm:spPr/>
      <dgm:t>
        <a:bodyPr/>
        <a:lstStyle/>
        <a:p>
          <a:pPr rtl="0"/>
          <a:r>
            <a:rPr lang="en-US" dirty="0" smtClean="0"/>
            <a:t>Event Attendees</a:t>
          </a:r>
          <a:endParaRPr lang="en-US" dirty="0"/>
        </a:p>
      </dgm:t>
    </dgm:pt>
    <dgm:pt modelId="{DA7D1F26-29F3-4C4B-A632-86A3CF664076}" type="parTrans" cxnId="{46E76597-18CF-4306-8224-3EB7A3B49FE0}">
      <dgm:prSet/>
      <dgm:spPr/>
      <dgm:t>
        <a:bodyPr/>
        <a:lstStyle/>
        <a:p>
          <a:endParaRPr lang="en-US"/>
        </a:p>
      </dgm:t>
    </dgm:pt>
    <dgm:pt modelId="{D97FB364-A66B-4D85-B86D-7F7B62698F17}" type="sibTrans" cxnId="{46E76597-18CF-4306-8224-3EB7A3B49FE0}">
      <dgm:prSet/>
      <dgm:spPr/>
      <dgm:t>
        <a:bodyPr/>
        <a:lstStyle/>
        <a:p>
          <a:endParaRPr lang="en-US"/>
        </a:p>
      </dgm:t>
    </dgm:pt>
    <dgm:pt modelId="{A89A218B-D7E6-4479-AC55-3EF27C8CFAB9}">
      <dgm:prSet/>
      <dgm:spPr/>
      <dgm:t>
        <a:bodyPr/>
        <a:lstStyle/>
        <a:p>
          <a:pPr rtl="0"/>
          <a:r>
            <a:rPr lang="en-US" dirty="0" smtClean="0"/>
            <a:t>Staff</a:t>
          </a:r>
          <a:endParaRPr lang="en-US" dirty="0"/>
        </a:p>
      </dgm:t>
    </dgm:pt>
    <dgm:pt modelId="{354B08EE-C1AA-4107-A0CB-0AA5878C7B82}" type="parTrans" cxnId="{028C500A-EE4A-4207-B03F-CCB065ED7BD2}">
      <dgm:prSet/>
      <dgm:spPr/>
      <dgm:t>
        <a:bodyPr/>
        <a:lstStyle/>
        <a:p>
          <a:endParaRPr lang="en-US"/>
        </a:p>
      </dgm:t>
    </dgm:pt>
    <dgm:pt modelId="{52CB8F45-B5A7-4129-A2FB-98238661F56B}" type="sibTrans" cxnId="{028C500A-EE4A-4207-B03F-CCB065ED7BD2}">
      <dgm:prSet/>
      <dgm:spPr/>
      <dgm:t>
        <a:bodyPr/>
        <a:lstStyle/>
        <a:p>
          <a:endParaRPr lang="en-US"/>
        </a:p>
      </dgm:t>
    </dgm:pt>
    <dgm:pt modelId="{3343A897-1FEF-45D5-BB0E-EB727B45590F}">
      <dgm:prSet/>
      <dgm:spPr/>
      <dgm:t>
        <a:bodyPr/>
        <a:lstStyle/>
        <a:p>
          <a:pPr rtl="0"/>
          <a:r>
            <a:rPr lang="en-US" dirty="0" smtClean="0"/>
            <a:t>Donors</a:t>
          </a:r>
          <a:endParaRPr lang="en-US" dirty="0"/>
        </a:p>
      </dgm:t>
    </dgm:pt>
    <dgm:pt modelId="{A61FAB4E-626B-4950-B960-AD2624DC44B7}" type="parTrans" cxnId="{9D908A42-34E1-49C1-A782-285CF680EE6C}">
      <dgm:prSet/>
      <dgm:spPr/>
      <dgm:t>
        <a:bodyPr/>
        <a:lstStyle/>
        <a:p>
          <a:endParaRPr lang="en-US"/>
        </a:p>
      </dgm:t>
    </dgm:pt>
    <dgm:pt modelId="{D71D52D0-3E6C-4ED8-949E-430FD7C7D567}" type="sibTrans" cxnId="{9D908A42-34E1-49C1-A782-285CF680EE6C}">
      <dgm:prSet/>
      <dgm:spPr/>
      <dgm:t>
        <a:bodyPr/>
        <a:lstStyle/>
        <a:p>
          <a:endParaRPr lang="en-US"/>
        </a:p>
      </dgm:t>
    </dgm:pt>
    <dgm:pt modelId="{CEBC12C2-8884-43A0-BBF4-45DF5EF1220C}">
      <dgm:prSet/>
      <dgm:spPr/>
      <dgm:t>
        <a:bodyPr/>
        <a:lstStyle/>
        <a:p>
          <a:pPr rtl="0"/>
          <a:r>
            <a:rPr lang="en-US" dirty="0" smtClean="0"/>
            <a:t>Mission Recipients</a:t>
          </a:r>
          <a:endParaRPr lang="en-US" dirty="0"/>
        </a:p>
      </dgm:t>
    </dgm:pt>
    <dgm:pt modelId="{5D4E8264-8CFC-4E01-A065-787370F25BAA}" type="parTrans" cxnId="{5EB0B0C7-056E-4102-9754-8E7DE4B2EDEF}">
      <dgm:prSet/>
      <dgm:spPr/>
      <dgm:t>
        <a:bodyPr/>
        <a:lstStyle/>
        <a:p>
          <a:endParaRPr lang="en-US"/>
        </a:p>
      </dgm:t>
    </dgm:pt>
    <dgm:pt modelId="{27FD0A34-1B98-40DF-9789-FCCED21BE0B4}" type="sibTrans" cxnId="{5EB0B0C7-056E-4102-9754-8E7DE4B2EDEF}">
      <dgm:prSet/>
      <dgm:spPr/>
      <dgm:t>
        <a:bodyPr/>
        <a:lstStyle/>
        <a:p>
          <a:endParaRPr lang="en-US"/>
        </a:p>
      </dgm:t>
    </dgm:pt>
    <dgm:pt modelId="{500FF521-5A94-4B43-8772-49ABD5979F7B}">
      <dgm:prSet/>
      <dgm:spPr/>
      <dgm:t>
        <a:bodyPr/>
        <a:lstStyle/>
        <a:p>
          <a:pPr rtl="0"/>
          <a:r>
            <a:rPr lang="en-US" dirty="0" smtClean="0"/>
            <a:t>Volunteers</a:t>
          </a:r>
          <a:endParaRPr lang="en-US" dirty="0"/>
        </a:p>
      </dgm:t>
    </dgm:pt>
    <dgm:pt modelId="{80673F03-17E8-45A5-B5C2-F06C456F0A62}" type="parTrans" cxnId="{9469C34A-AD2A-4C07-BE31-9BE26875A442}">
      <dgm:prSet/>
      <dgm:spPr/>
      <dgm:t>
        <a:bodyPr/>
        <a:lstStyle/>
        <a:p>
          <a:endParaRPr lang="en-US"/>
        </a:p>
      </dgm:t>
    </dgm:pt>
    <dgm:pt modelId="{823DA286-B0C3-4E2C-968D-AA5103C521D1}" type="sibTrans" cxnId="{9469C34A-AD2A-4C07-BE31-9BE26875A442}">
      <dgm:prSet/>
      <dgm:spPr/>
      <dgm:t>
        <a:bodyPr/>
        <a:lstStyle/>
        <a:p>
          <a:endParaRPr lang="en-US"/>
        </a:p>
      </dgm:t>
    </dgm:pt>
    <dgm:pt modelId="{16D77942-6A8B-4DB4-A03C-FF83C0045C29}" type="pres">
      <dgm:prSet presAssocID="{F4D562F1-DAAC-4211-9593-978129DE6863}" presName="compositeShape" presStyleCnt="0">
        <dgm:presLayoutVars>
          <dgm:chMax val="7"/>
          <dgm:dir/>
          <dgm:resizeHandles val="exact"/>
        </dgm:presLayoutVars>
      </dgm:prSet>
      <dgm:spPr/>
      <dgm:t>
        <a:bodyPr/>
        <a:lstStyle/>
        <a:p>
          <a:endParaRPr lang="en-US"/>
        </a:p>
      </dgm:t>
    </dgm:pt>
    <dgm:pt modelId="{33BED9B5-35C5-445C-912E-6A97A78DA0DE}" type="pres">
      <dgm:prSet presAssocID="{08EC8CCF-FB58-4380-9D02-7EAF4174DF7B}" presName="circ1" presStyleLbl="vennNode1" presStyleIdx="0" presStyleCnt="7"/>
      <dgm:spPr/>
    </dgm:pt>
    <dgm:pt modelId="{50A411E2-D2F2-4143-85B4-DBCB63B8D830}" type="pres">
      <dgm:prSet presAssocID="{08EC8CCF-FB58-4380-9D02-7EAF4174DF7B}" presName="circ1Tx" presStyleLbl="revTx" presStyleIdx="0" presStyleCnt="0">
        <dgm:presLayoutVars>
          <dgm:chMax val="0"/>
          <dgm:chPref val="0"/>
          <dgm:bulletEnabled val="1"/>
        </dgm:presLayoutVars>
      </dgm:prSet>
      <dgm:spPr/>
      <dgm:t>
        <a:bodyPr/>
        <a:lstStyle/>
        <a:p>
          <a:endParaRPr lang="en-US"/>
        </a:p>
      </dgm:t>
    </dgm:pt>
    <dgm:pt modelId="{0E099FBC-1647-4F7A-84AD-8091FA9BE6EC}" type="pres">
      <dgm:prSet presAssocID="{7C4900A6-D31C-48D9-8D64-1D8D26DC098A}" presName="circ2" presStyleLbl="vennNode1" presStyleIdx="1" presStyleCnt="7"/>
      <dgm:spPr/>
    </dgm:pt>
    <dgm:pt modelId="{CE1FC181-DA82-4C7A-993D-4E8EFE5CA0BE}" type="pres">
      <dgm:prSet presAssocID="{7C4900A6-D31C-48D9-8D64-1D8D26DC098A}" presName="circ2Tx" presStyleLbl="revTx" presStyleIdx="0" presStyleCnt="0">
        <dgm:presLayoutVars>
          <dgm:chMax val="0"/>
          <dgm:chPref val="0"/>
          <dgm:bulletEnabled val="1"/>
        </dgm:presLayoutVars>
      </dgm:prSet>
      <dgm:spPr/>
      <dgm:t>
        <a:bodyPr/>
        <a:lstStyle/>
        <a:p>
          <a:endParaRPr lang="en-US"/>
        </a:p>
      </dgm:t>
    </dgm:pt>
    <dgm:pt modelId="{51FF81EE-A1CA-4FF9-8C7F-8CC7F2F5C87F}" type="pres">
      <dgm:prSet presAssocID="{04F83CFC-8CE9-440E-9BE5-0410E111EEA3}" presName="circ3" presStyleLbl="vennNode1" presStyleIdx="2" presStyleCnt="7"/>
      <dgm:spPr/>
    </dgm:pt>
    <dgm:pt modelId="{4E2ECDCB-C5A3-484B-B708-0A5B1F873B52}" type="pres">
      <dgm:prSet presAssocID="{04F83CFC-8CE9-440E-9BE5-0410E111EEA3}" presName="circ3Tx" presStyleLbl="revTx" presStyleIdx="0" presStyleCnt="0">
        <dgm:presLayoutVars>
          <dgm:chMax val="0"/>
          <dgm:chPref val="0"/>
          <dgm:bulletEnabled val="1"/>
        </dgm:presLayoutVars>
      </dgm:prSet>
      <dgm:spPr/>
      <dgm:t>
        <a:bodyPr/>
        <a:lstStyle/>
        <a:p>
          <a:endParaRPr lang="en-US"/>
        </a:p>
      </dgm:t>
    </dgm:pt>
    <dgm:pt modelId="{5C44CC7E-CC88-4110-9D0D-7AE8C6A4372F}" type="pres">
      <dgm:prSet presAssocID="{A89A218B-D7E6-4479-AC55-3EF27C8CFAB9}" presName="circ4" presStyleLbl="vennNode1" presStyleIdx="3" presStyleCnt="7"/>
      <dgm:spPr/>
    </dgm:pt>
    <dgm:pt modelId="{2F98E43B-B521-4DC8-B2D9-473B71882984}" type="pres">
      <dgm:prSet presAssocID="{A89A218B-D7E6-4479-AC55-3EF27C8CFAB9}" presName="circ4Tx" presStyleLbl="revTx" presStyleIdx="0" presStyleCnt="0">
        <dgm:presLayoutVars>
          <dgm:chMax val="0"/>
          <dgm:chPref val="0"/>
          <dgm:bulletEnabled val="1"/>
        </dgm:presLayoutVars>
      </dgm:prSet>
      <dgm:spPr/>
      <dgm:t>
        <a:bodyPr/>
        <a:lstStyle/>
        <a:p>
          <a:endParaRPr lang="en-US"/>
        </a:p>
      </dgm:t>
    </dgm:pt>
    <dgm:pt modelId="{4E799F62-BFE3-4728-8E05-832C85ECFC00}" type="pres">
      <dgm:prSet presAssocID="{3343A897-1FEF-45D5-BB0E-EB727B45590F}" presName="circ5" presStyleLbl="vennNode1" presStyleIdx="4" presStyleCnt="7"/>
      <dgm:spPr/>
    </dgm:pt>
    <dgm:pt modelId="{C2586FB4-84E1-4617-9C01-0BFD496617C2}" type="pres">
      <dgm:prSet presAssocID="{3343A897-1FEF-45D5-BB0E-EB727B45590F}" presName="circ5Tx" presStyleLbl="revTx" presStyleIdx="0" presStyleCnt="0">
        <dgm:presLayoutVars>
          <dgm:chMax val="0"/>
          <dgm:chPref val="0"/>
          <dgm:bulletEnabled val="1"/>
        </dgm:presLayoutVars>
      </dgm:prSet>
      <dgm:spPr/>
      <dgm:t>
        <a:bodyPr/>
        <a:lstStyle/>
        <a:p>
          <a:endParaRPr lang="en-US"/>
        </a:p>
      </dgm:t>
    </dgm:pt>
    <dgm:pt modelId="{1A03C969-9638-47D6-8DC2-7CF6BFD2C59E}" type="pres">
      <dgm:prSet presAssocID="{CEBC12C2-8884-43A0-BBF4-45DF5EF1220C}" presName="circ6" presStyleLbl="vennNode1" presStyleIdx="5" presStyleCnt="7"/>
      <dgm:spPr/>
    </dgm:pt>
    <dgm:pt modelId="{1C765ABE-72D3-46C2-92B5-B26644CCA5CC}" type="pres">
      <dgm:prSet presAssocID="{CEBC12C2-8884-43A0-BBF4-45DF5EF1220C}" presName="circ6Tx" presStyleLbl="revTx" presStyleIdx="0" presStyleCnt="0">
        <dgm:presLayoutVars>
          <dgm:chMax val="0"/>
          <dgm:chPref val="0"/>
          <dgm:bulletEnabled val="1"/>
        </dgm:presLayoutVars>
      </dgm:prSet>
      <dgm:spPr/>
      <dgm:t>
        <a:bodyPr/>
        <a:lstStyle/>
        <a:p>
          <a:endParaRPr lang="en-US"/>
        </a:p>
      </dgm:t>
    </dgm:pt>
    <dgm:pt modelId="{03EEE4C2-1150-4D56-8765-E9032AFB2C24}" type="pres">
      <dgm:prSet presAssocID="{500FF521-5A94-4B43-8772-49ABD5979F7B}" presName="circ7" presStyleLbl="vennNode1" presStyleIdx="6" presStyleCnt="7"/>
      <dgm:spPr/>
    </dgm:pt>
    <dgm:pt modelId="{597F737D-5FEB-4A49-A725-4D056FA6A35B}" type="pres">
      <dgm:prSet presAssocID="{500FF521-5A94-4B43-8772-49ABD5979F7B}" presName="circ7Tx" presStyleLbl="revTx" presStyleIdx="0" presStyleCnt="0">
        <dgm:presLayoutVars>
          <dgm:chMax val="0"/>
          <dgm:chPref val="0"/>
          <dgm:bulletEnabled val="1"/>
        </dgm:presLayoutVars>
      </dgm:prSet>
      <dgm:spPr/>
      <dgm:t>
        <a:bodyPr/>
        <a:lstStyle/>
        <a:p>
          <a:endParaRPr lang="en-US"/>
        </a:p>
      </dgm:t>
    </dgm:pt>
  </dgm:ptLst>
  <dgm:cxnLst>
    <dgm:cxn modelId="{908A2D83-757E-471D-8E07-8EBDF1A07130}" type="presOf" srcId="{CEBC12C2-8884-43A0-BBF4-45DF5EF1220C}" destId="{1C765ABE-72D3-46C2-92B5-B26644CCA5CC}" srcOrd="0" destOrd="0" presId="urn:microsoft.com/office/officeart/2005/8/layout/venn1"/>
    <dgm:cxn modelId="{1A2C3C19-0D66-410F-BBB0-1A932CCF6D5F}" srcId="{F4D562F1-DAAC-4211-9593-978129DE6863}" destId="{08EC8CCF-FB58-4380-9D02-7EAF4174DF7B}" srcOrd="0" destOrd="0" parTransId="{D0F07E81-EF9C-4983-B988-DB5466AEDE31}" sibTransId="{A74D7278-251E-4946-B47E-9411E1E87FB6}"/>
    <dgm:cxn modelId="{C8AC5CF1-AA05-4373-8370-BC9267F5C2BD}" type="presOf" srcId="{A89A218B-D7E6-4479-AC55-3EF27C8CFAB9}" destId="{2F98E43B-B521-4DC8-B2D9-473B71882984}" srcOrd="0" destOrd="0" presId="urn:microsoft.com/office/officeart/2005/8/layout/venn1"/>
    <dgm:cxn modelId="{028C500A-EE4A-4207-B03F-CCB065ED7BD2}" srcId="{F4D562F1-DAAC-4211-9593-978129DE6863}" destId="{A89A218B-D7E6-4479-AC55-3EF27C8CFAB9}" srcOrd="3" destOrd="0" parTransId="{354B08EE-C1AA-4107-A0CB-0AA5878C7B82}" sibTransId="{52CB8F45-B5A7-4129-A2FB-98238661F56B}"/>
    <dgm:cxn modelId="{B5D632BA-FCD3-45B0-B01F-904ACB97D474}" type="presOf" srcId="{08EC8CCF-FB58-4380-9D02-7EAF4174DF7B}" destId="{50A411E2-D2F2-4143-85B4-DBCB63B8D830}" srcOrd="0" destOrd="0" presId="urn:microsoft.com/office/officeart/2005/8/layout/venn1"/>
    <dgm:cxn modelId="{85F58A1C-3A6F-4AA9-B827-8BA5D7FFF277}" type="presOf" srcId="{7C4900A6-D31C-48D9-8D64-1D8D26DC098A}" destId="{CE1FC181-DA82-4C7A-993D-4E8EFE5CA0BE}" srcOrd="0" destOrd="0" presId="urn:microsoft.com/office/officeart/2005/8/layout/venn1"/>
    <dgm:cxn modelId="{46E76597-18CF-4306-8224-3EB7A3B49FE0}" srcId="{F4D562F1-DAAC-4211-9593-978129DE6863}" destId="{04F83CFC-8CE9-440E-9BE5-0410E111EEA3}" srcOrd="2" destOrd="0" parTransId="{DA7D1F26-29F3-4C4B-A632-86A3CF664076}" sibTransId="{D97FB364-A66B-4D85-B86D-7F7B62698F17}"/>
    <dgm:cxn modelId="{9D908A42-34E1-49C1-A782-285CF680EE6C}" srcId="{F4D562F1-DAAC-4211-9593-978129DE6863}" destId="{3343A897-1FEF-45D5-BB0E-EB727B45590F}" srcOrd="4" destOrd="0" parTransId="{A61FAB4E-626B-4950-B960-AD2624DC44B7}" sibTransId="{D71D52D0-3E6C-4ED8-949E-430FD7C7D567}"/>
    <dgm:cxn modelId="{5EB0B0C7-056E-4102-9754-8E7DE4B2EDEF}" srcId="{F4D562F1-DAAC-4211-9593-978129DE6863}" destId="{CEBC12C2-8884-43A0-BBF4-45DF5EF1220C}" srcOrd="5" destOrd="0" parTransId="{5D4E8264-8CFC-4E01-A065-787370F25BAA}" sibTransId="{27FD0A34-1B98-40DF-9789-FCCED21BE0B4}"/>
    <dgm:cxn modelId="{38133063-DD4A-4165-82C6-658160907C02}" type="presOf" srcId="{3343A897-1FEF-45D5-BB0E-EB727B45590F}" destId="{C2586FB4-84E1-4617-9C01-0BFD496617C2}" srcOrd="0" destOrd="0" presId="urn:microsoft.com/office/officeart/2005/8/layout/venn1"/>
    <dgm:cxn modelId="{17F1D8A3-99AC-41E2-BFA8-A827E4FBBC39}" type="presOf" srcId="{500FF521-5A94-4B43-8772-49ABD5979F7B}" destId="{597F737D-5FEB-4A49-A725-4D056FA6A35B}" srcOrd="0" destOrd="0" presId="urn:microsoft.com/office/officeart/2005/8/layout/venn1"/>
    <dgm:cxn modelId="{9469C34A-AD2A-4C07-BE31-9BE26875A442}" srcId="{F4D562F1-DAAC-4211-9593-978129DE6863}" destId="{500FF521-5A94-4B43-8772-49ABD5979F7B}" srcOrd="6" destOrd="0" parTransId="{80673F03-17E8-45A5-B5C2-F06C456F0A62}" sibTransId="{823DA286-B0C3-4E2C-968D-AA5103C521D1}"/>
    <dgm:cxn modelId="{D263E970-1DC7-40AE-8F36-8663EB139AF3}" type="presOf" srcId="{04F83CFC-8CE9-440E-9BE5-0410E111EEA3}" destId="{4E2ECDCB-C5A3-484B-B708-0A5B1F873B52}" srcOrd="0" destOrd="0" presId="urn:microsoft.com/office/officeart/2005/8/layout/venn1"/>
    <dgm:cxn modelId="{224D0941-4AAD-4D83-B5C3-AE7BD811FD6D}" srcId="{F4D562F1-DAAC-4211-9593-978129DE6863}" destId="{7C4900A6-D31C-48D9-8D64-1D8D26DC098A}" srcOrd="1" destOrd="0" parTransId="{5E909EF5-F77D-4A02-B445-CFE0FDA6DB0A}" sibTransId="{1DDC6FF5-2E27-4E12-A091-0369CB7687E8}"/>
    <dgm:cxn modelId="{693B3946-415A-4D73-87B4-27D2E557A811}" type="presOf" srcId="{F4D562F1-DAAC-4211-9593-978129DE6863}" destId="{16D77942-6A8B-4DB4-A03C-FF83C0045C29}" srcOrd="0" destOrd="0" presId="urn:microsoft.com/office/officeart/2005/8/layout/venn1"/>
    <dgm:cxn modelId="{19FDAAA2-DD57-4B28-A812-D63BD3B248EB}" type="presParOf" srcId="{16D77942-6A8B-4DB4-A03C-FF83C0045C29}" destId="{33BED9B5-35C5-445C-912E-6A97A78DA0DE}" srcOrd="0" destOrd="0" presId="urn:microsoft.com/office/officeart/2005/8/layout/venn1"/>
    <dgm:cxn modelId="{CEA694F0-B2AA-466F-B724-72977402597F}" type="presParOf" srcId="{16D77942-6A8B-4DB4-A03C-FF83C0045C29}" destId="{50A411E2-D2F2-4143-85B4-DBCB63B8D830}" srcOrd="1" destOrd="0" presId="urn:microsoft.com/office/officeart/2005/8/layout/venn1"/>
    <dgm:cxn modelId="{4A8DA9F0-CE79-44C9-AD64-31BBBAE3AEFE}" type="presParOf" srcId="{16D77942-6A8B-4DB4-A03C-FF83C0045C29}" destId="{0E099FBC-1647-4F7A-84AD-8091FA9BE6EC}" srcOrd="2" destOrd="0" presId="urn:microsoft.com/office/officeart/2005/8/layout/venn1"/>
    <dgm:cxn modelId="{411BD92B-D1CA-498A-9034-3BA4E032887E}" type="presParOf" srcId="{16D77942-6A8B-4DB4-A03C-FF83C0045C29}" destId="{CE1FC181-DA82-4C7A-993D-4E8EFE5CA0BE}" srcOrd="3" destOrd="0" presId="urn:microsoft.com/office/officeart/2005/8/layout/venn1"/>
    <dgm:cxn modelId="{BBA6D3AB-7323-42A1-AB33-6C39F8DCC66D}" type="presParOf" srcId="{16D77942-6A8B-4DB4-A03C-FF83C0045C29}" destId="{51FF81EE-A1CA-4FF9-8C7F-8CC7F2F5C87F}" srcOrd="4" destOrd="0" presId="urn:microsoft.com/office/officeart/2005/8/layout/venn1"/>
    <dgm:cxn modelId="{BDF9E7AA-E2D9-42D6-95D8-8435FF009F33}" type="presParOf" srcId="{16D77942-6A8B-4DB4-A03C-FF83C0045C29}" destId="{4E2ECDCB-C5A3-484B-B708-0A5B1F873B52}" srcOrd="5" destOrd="0" presId="urn:microsoft.com/office/officeart/2005/8/layout/venn1"/>
    <dgm:cxn modelId="{131B2E79-04E5-4019-94AA-DB8B5EA3444E}" type="presParOf" srcId="{16D77942-6A8B-4DB4-A03C-FF83C0045C29}" destId="{5C44CC7E-CC88-4110-9D0D-7AE8C6A4372F}" srcOrd="6" destOrd="0" presId="urn:microsoft.com/office/officeart/2005/8/layout/venn1"/>
    <dgm:cxn modelId="{BA4BE329-3B13-4310-A627-911FCD882D3F}" type="presParOf" srcId="{16D77942-6A8B-4DB4-A03C-FF83C0045C29}" destId="{2F98E43B-B521-4DC8-B2D9-473B71882984}" srcOrd="7" destOrd="0" presId="urn:microsoft.com/office/officeart/2005/8/layout/venn1"/>
    <dgm:cxn modelId="{778261E0-0E3E-42F7-BED2-C1B83A2C2C57}" type="presParOf" srcId="{16D77942-6A8B-4DB4-A03C-FF83C0045C29}" destId="{4E799F62-BFE3-4728-8E05-832C85ECFC00}" srcOrd="8" destOrd="0" presId="urn:microsoft.com/office/officeart/2005/8/layout/venn1"/>
    <dgm:cxn modelId="{F432A03C-49A3-491A-B4D8-E057B8E0A8C9}" type="presParOf" srcId="{16D77942-6A8B-4DB4-A03C-FF83C0045C29}" destId="{C2586FB4-84E1-4617-9C01-0BFD496617C2}" srcOrd="9" destOrd="0" presId="urn:microsoft.com/office/officeart/2005/8/layout/venn1"/>
    <dgm:cxn modelId="{152011A2-3752-4288-8D98-1EE8CCEC55F0}" type="presParOf" srcId="{16D77942-6A8B-4DB4-A03C-FF83C0045C29}" destId="{1A03C969-9638-47D6-8DC2-7CF6BFD2C59E}" srcOrd="10" destOrd="0" presId="urn:microsoft.com/office/officeart/2005/8/layout/venn1"/>
    <dgm:cxn modelId="{A6D35A36-21EA-4443-981F-FC4AB66BDE54}" type="presParOf" srcId="{16D77942-6A8B-4DB4-A03C-FF83C0045C29}" destId="{1C765ABE-72D3-46C2-92B5-B26644CCA5CC}" srcOrd="11" destOrd="0" presId="urn:microsoft.com/office/officeart/2005/8/layout/venn1"/>
    <dgm:cxn modelId="{C7C851E6-8A5D-467B-89ED-0ED16664541F}" type="presParOf" srcId="{16D77942-6A8B-4DB4-A03C-FF83C0045C29}" destId="{03EEE4C2-1150-4D56-8765-E9032AFB2C24}" srcOrd="12" destOrd="0" presId="urn:microsoft.com/office/officeart/2005/8/layout/venn1"/>
    <dgm:cxn modelId="{73073FF2-81B4-49B9-8ADF-BE5AF92F5BF8}" type="presParOf" srcId="{16D77942-6A8B-4DB4-A03C-FF83C0045C29}" destId="{597F737D-5FEB-4A49-A725-4D056FA6A35B}" srcOrd="13" destOrd="0" presId="urn:microsoft.com/office/officeart/2005/8/layout/ven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68F03DA-7D46-472B-B74B-C0B4074168B4}" type="doc">
      <dgm:prSet loTypeId="urn:microsoft.com/office/officeart/2005/8/layout/gear1" loCatId="relationship" qsTypeId="urn:microsoft.com/office/officeart/2005/8/quickstyle/simple1" qsCatId="simple" csTypeId="urn:microsoft.com/office/officeart/2005/8/colors/colorful3" csCatId="colorful" phldr="1"/>
      <dgm:spPr/>
      <dgm:t>
        <a:bodyPr/>
        <a:lstStyle/>
        <a:p>
          <a:endParaRPr lang="en-US"/>
        </a:p>
      </dgm:t>
    </dgm:pt>
    <dgm:pt modelId="{566C1DF9-24C5-4127-9546-28E23FAC3544}">
      <dgm:prSet phldrT="[Text]"/>
      <dgm:spPr>
        <a:solidFill>
          <a:schemeClr val="accent1"/>
        </a:solidFill>
      </dgm:spPr>
      <dgm:t>
        <a:bodyPr/>
        <a:lstStyle/>
        <a:p>
          <a:r>
            <a:rPr lang="en-US" b="1" dirty="0" smtClean="0"/>
            <a:t>Update Personal Page</a:t>
          </a:r>
          <a:endParaRPr lang="en-US" b="1" dirty="0"/>
        </a:p>
      </dgm:t>
    </dgm:pt>
    <dgm:pt modelId="{804BCEFB-A28B-4D45-AE78-D7A34AF6DED2}" type="parTrans" cxnId="{94ED2BE3-A390-4AE1-BD24-F9DA4E7AC36F}">
      <dgm:prSet/>
      <dgm:spPr/>
      <dgm:t>
        <a:bodyPr/>
        <a:lstStyle/>
        <a:p>
          <a:endParaRPr lang="en-US"/>
        </a:p>
      </dgm:t>
    </dgm:pt>
    <dgm:pt modelId="{1018FDE5-3A03-4433-81E0-AD52AE6D0562}" type="sibTrans" cxnId="{94ED2BE3-A390-4AE1-BD24-F9DA4E7AC36F}">
      <dgm:prSet/>
      <dgm:spPr/>
      <dgm:t>
        <a:bodyPr/>
        <a:lstStyle/>
        <a:p>
          <a:endParaRPr lang="en-US"/>
        </a:p>
      </dgm:t>
    </dgm:pt>
    <dgm:pt modelId="{20B7D182-CC07-4B5D-8182-D688E436A499}">
      <dgm:prSet phldrT="[Text]"/>
      <dgm:spPr>
        <a:solidFill>
          <a:srgbClr val="0033CC"/>
        </a:solidFill>
      </dgm:spPr>
      <dgm:t>
        <a:bodyPr/>
        <a:lstStyle/>
        <a:p>
          <a:r>
            <a:rPr lang="en-US" b="1" dirty="0" smtClean="0"/>
            <a:t>Self Donation</a:t>
          </a:r>
          <a:endParaRPr lang="en-US" b="1" dirty="0"/>
        </a:p>
      </dgm:t>
    </dgm:pt>
    <dgm:pt modelId="{3A87D5C4-395C-464A-A901-126CCA4EF89F}" type="parTrans" cxnId="{A9DD3BD3-2218-4871-973C-AA4E4B40931F}">
      <dgm:prSet/>
      <dgm:spPr/>
      <dgm:t>
        <a:bodyPr/>
        <a:lstStyle/>
        <a:p>
          <a:endParaRPr lang="en-US"/>
        </a:p>
      </dgm:t>
    </dgm:pt>
    <dgm:pt modelId="{81E27070-8828-4794-BB91-13DA77A9E6CB}" type="sibTrans" cxnId="{A9DD3BD3-2218-4871-973C-AA4E4B40931F}">
      <dgm:prSet/>
      <dgm:spPr/>
      <dgm:t>
        <a:bodyPr/>
        <a:lstStyle/>
        <a:p>
          <a:endParaRPr lang="en-US"/>
        </a:p>
      </dgm:t>
    </dgm:pt>
    <dgm:pt modelId="{3E7E5F91-7943-424F-BF6F-E8D7CE610ED5}">
      <dgm:prSet phldrT="[Text]"/>
      <dgm:spPr>
        <a:solidFill>
          <a:schemeClr val="accent2">
            <a:lumMod val="60000"/>
            <a:lumOff val="40000"/>
          </a:schemeClr>
        </a:solidFill>
      </dgm:spPr>
      <dgm:t>
        <a:bodyPr/>
        <a:lstStyle/>
        <a:p>
          <a:r>
            <a:rPr lang="en-US" b="1" dirty="0" smtClean="0"/>
            <a:t>Send Email</a:t>
          </a:r>
          <a:endParaRPr lang="en-US" b="1" dirty="0"/>
        </a:p>
      </dgm:t>
    </dgm:pt>
    <dgm:pt modelId="{36B96507-8417-4723-A9C3-C766F2E88A84}" type="parTrans" cxnId="{25E6851D-5B29-44CE-854B-9DC512FEDB9F}">
      <dgm:prSet/>
      <dgm:spPr/>
      <dgm:t>
        <a:bodyPr/>
        <a:lstStyle/>
        <a:p>
          <a:endParaRPr lang="en-US"/>
        </a:p>
      </dgm:t>
    </dgm:pt>
    <dgm:pt modelId="{F489115C-9C05-48AA-8E1A-E5889B0D6B91}" type="sibTrans" cxnId="{25E6851D-5B29-44CE-854B-9DC512FEDB9F}">
      <dgm:prSet/>
      <dgm:spPr/>
      <dgm:t>
        <a:bodyPr/>
        <a:lstStyle/>
        <a:p>
          <a:endParaRPr lang="en-US"/>
        </a:p>
      </dgm:t>
    </dgm:pt>
    <dgm:pt modelId="{6894830A-E5B0-488D-ADBE-067829A9BE4C}" type="pres">
      <dgm:prSet presAssocID="{768F03DA-7D46-472B-B74B-C0B4074168B4}" presName="composite" presStyleCnt="0">
        <dgm:presLayoutVars>
          <dgm:chMax val="3"/>
          <dgm:animLvl val="lvl"/>
          <dgm:resizeHandles val="exact"/>
        </dgm:presLayoutVars>
      </dgm:prSet>
      <dgm:spPr/>
      <dgm:t>
        <a:bodyPr/>
        <a:lstStyle/>
        <a:p>
          <a:endParaRPr lang="en-US"/>
        </a:p>
      </dgm:t>
    </dgm:pt>
    <dgm:pt modelId="{5ADDF2BD-9CF1-44E2-938B-EFA9497A8578}" type="pres">
      <dgm:prSet presAssocID="{3E7E5F91-7943-424F-BF6F-E8D7CE610ED5}" presName="gear1" presStyleLbl="node1" presStyleIdx="0" presStyleCnt="3">
        <dgm:presLayoutVars>
          <dgm:chMax val="1"/>
          <dgm:bulletEnabled val="1"/>
        </dgm:presLayoutVars>
      </dgm:prSet>
      <dgm:spPr/>
      <dgm:t>
        <a:bodyPr/>
        <a:lstStyle/>
        <a:p>
          <a:endParaRPr lang="en-US"/>
        </a:p>
      </dgm:t>
    </dgm:pt>
    <dgm:pt modelId="{6615D348-C837-4EE3-AB74-77E30AD8DB0B}" type="pres">
      <dgm:prSet presAssocID="{3E7E5F91-7943-424F-BF6F-E8D7CE610ED5}" presName="gear1srcNode" presStyleLbl="node1" presStyleIdx="0" presStyleCnt="3"/>
      <dgm:spPr/>
      <dgm:t>
        <a:bodyPr/>
        <a:lstStyle/>
        <a:p>
          <a:endParaRPr lang="en-US"/>
        </a:p>
      </dgm:t>
    </dgm:pt>
    <dgm:pt modelId="{CF8C8828-96D8-4F4D-93C3-D39882A271F2}" type="pres">
      <dgm:prSet presAssocID="{3E7E5F91-7943-424F-BF6F-E8D7CE610ED5}" presName="gear1dstNode" presStyleLbl="node1" presStyleIdx="0" presStyleCnt="3"/>
      <dgm:spPr/>
      <dgm:t>
        <a:bodyPr/>
        <a:lstStyle/>
        <a:p>
          <a:endParaRPr lang="en-US"/>
        </a:p>
      </dgm:t>
    </dgm:pt>
    <dgm:pt modelId="{E1289567-20A2-4813-BA5D-8D9A3709E054}" type="pres">
      <dgm:prSet presAssocID="{566C1DF9-24C5-4127-9546-28E23FAC3544}" presName="gear2" presStyleLbl="node1" presStyleIdx="1" presStyleCnt="3">
        <dgm:presLayoutVars>
          <dgm:chMax val="1"/>
          <dgm:bulletEnabled val="1"/>
        </dgm:presLayoutVars>
      </dgm:prSet>
      <dgm:spPr/>
      <dgm:t>
        <a:bodyPr/>
        <a:lstStyle/>
        <a:p>
          <a:endParaRPr lang="en-US"/>
        </a:p>
      </dgm:t>
    </dgm:pt>
    <dgm:pt modelId="{A867A90E-FE59-4326-A252-D49F17903EE6}" type="pres">
      <dgm:prSet presAssocID="{566C1DF9-24C5-4127-9546-28E23FAC3544}" presName="gear2srcNode" presStyleLbl="node1" presStyleIdx="1" presStyleCnt="3"/>
      <dgm:spPr/>
      <dgm:t>
        <a:bodyPr/>
        <a:lstStyle/>
        <a:p>
          <a:endParaRPr lang="en-US"/>
        </a:p>
      </dgm:t>
    </dgm:pt>
    <dgm:pt modelId="{486ABCCA-D236-4DB9-B649-72A049B2B822}" type="pres">
      <dgm:prSet presAssocID="{566C1DF9-24C5-4127-9546-28E23FAC3544}" presName="gear2dstNode" presStyleLbl="node1" presStyleIdx="1" presStyleCnt="3"/>
      <dgm:spPr/>
      <dgm:t>
        <a:bodyPr/>
        <a:lstStyle/>
        <a:p>
          <a:endParaRPr lang="en-US"/>
        </a:p>
      </dgm:t>
    </dgm:pt>
    <dgm:pt modelId="{D61CF4BE-0657-4A0E-972D-08A311788C79}" type="pres">
      <dgm:prSet presAssocID="{20B7D182-CC07-4B5D-8182-D688E436A499}" presName="gear3" presStyleLbl="node1" presStyleIdx="2" presStyleCnt="3"/>
      <dgm:spPr/>
      <dgm:t>
        <a:bodyPr/>
        <a:lstStyle/>
        <a:p>
          <a:endParaRPr lang="en-US"/>
        </a:p>
      </dgm:t>
    </dgm:pt>
    <dgm:pt modelId="{070FDEFF-E27E-4A32-9CC7-B6D3FF32EF2A}" type="pres">
      <dgm:prSet presAssocID="{20B7D182-CC07-4B5D-8182-D688E436A499}" presName="gear3tx" presStyleLbl="node1" presStyleIdx="2" presStyleCnt="3">
        <dgm:presLayoutVars>
          <dgm:chMax val="1"/>
          <dgm:bulletEnabled val="1"/>
        </dgm:presLayoutVars>
      </dgm:prSet>
      <dgm:spPr/>
      <dgm:t>
        <a:bodyPr/>
        <a:lstStyle/>
        <a:p>
          <a:endParaRPr lang="en-US"/>
        </a:p>
      </dgm:t>
    </dgm:pt>
    <dgm:pt modelId="{D86D6C97-3DCE-484D-A03B-7029B707BF88}" type="pres">
      <dgm:prSet presAssocID="{20B7D182-CC07-4B5D-8182-D688E436A499}" presName="gear3srcNode" presStyleLbl="node1" presStyleIdx="2" presStyleCnt="3"/>
      <dgm:spPr/>
      <dgm:t>
        <a:bodyPr/>
        <a:lstStyle/>
        <a:p>
          <a:endParaRPr lang="en-US"/>
        </a:p>
      </dgm:t>
    </dgm:pt>
    <dgm:pt modelId="{773B5305-E68C-4E7C-8CA2-BC1312F9FFEE}" type="pres">
      <dgm:prSet presAssocID="{20B7D182-CC07-4B5D-8182-D688E436A499}" presName="gear3dstNode" presStyleLbl="node1" presStyleIdx="2" presStyleCnt="3"/>
      <dgm:spPr/>
      <dgm:t>
        <a:bodyPr/>
        <a:lstStyle/>
        <a:p>
          <a:endParaRPr lang="en-US"/>
        </a:p>
      </dgm:t>
    </dgm:pt>
    <dgm:pt modelId="{B37EF0EA-4348-416C-8888-7D2645D5D5D3}" type="pres">
      <dgm:prSet presAssocID="{F489115C-9C05-48AA-8E1A-E5889B0D6B91}" presName="connector1" presStyleLbl="sibTrans2D1" presStyleIdx="0" presStyleCnt="3"/>
      <dgm:spPr/>
      <dgm:t>
        <a:bodyPr/>
        <a:lstStyle/>
        <a:p>
          <a:endParaRPr lang="en-US"/>
        </a:p>
      </dgm:t>
    </dgm:pt>
    <dgm:pt modelId="{E5870CC5-839F-4BE0-A2B8-9FCD8B557386}" type="pres">
      <dgm:prSet presAssocID="{1018FDE5-3A03-4433-81E0-AD52AE6D0562}" presName="connector2" presStyleLbl="sibTrans2D1" presStyleIdx="1" presStyleCnt="3"/>
      <dgm:spPr/>
      <dgm:t>
        <a:bodyPr/>
        <a:lstStyle/>
        <a:p>
          <a:endParaRPr lang="en-US"/>
        </a:p>
      </dgm:t>
    </dgm:pt>
    <dgm:pt modelId="{AE8A7275-5E07-43CD-BD58-B3EABF93877E}" type="pres">
      <dgm:prSet presAssocID="{81E27070-8828-4794-BB91-13DA77A9E6CB}" presName="connector3" presStyleLbl="sibTrans2D1" presStyleIdx="2" presStyleCnt="3"/>
      <dgm:spPr/>
      <dgm:t>
        <a:bodyPr/>
        <a:lstStyle/>
        <a:p>
          <a:endParaRPr lang="en-US"/>
        </a:p>
      </dgm:t>
    </dgm:pt>
  </dgm:ptLst>
  <dgm:cxnLst>
    <dgm:cxn modelId="{25E6851D-5B29-44CE-854B-9DC512FEDB9F}" srcId="{768F03DA-7D46-472B-B74B-C0B4074168B4}" destId="{3E7E5F91-7943-424F-BF6F-E8D7CE610ED5}" srcOrd="0" destOrd="0" parTransId="{36B96507-8417-4723-A9C3-C766F2E88A84}" sibTransId="{F489115C-9C05-48AA-8E1A-E5889B0D6B91}"/>
    <dgm:cxn modelId="{D3EFA41E-987C-40DA-9EB0-107445648746}" type="presOf" srcId="{3E7E5F91-7943-424F-BF6F-E8D7CE610ED5}" destId="{CF8C8828-96D8-4F4D-93C3-D39882A271F2}" srcOrd="2" destOrd="0" presId="urn:microsoft.com/office/officeart/2005/8/layout/gear1"/>
    <dgm:cxn modelId="{F28456CE-9FE1-42E1-AEA0-3CF9E5E7FB34}" type="presOf" srcId="{20B7D182-CC07-4B5D-8182-D688E436A499}" destId="{D86D6C97-3DCE-484D-A03B-7029B707BF88}" srcOrd="2" destOrd="0" presId="urn:microsoft.com/office/officeart/2005/8/layout/gear1"/>
    <dgm:cxn modelId="{FE8A2B40-BAC4-4E8C-B9D8-A2FBE4C13858}" type="presOf" srcId="{F489115C-9C05-48AA-8E1A-E5889B0D6B91}" destId="{B37EF0EA-4348-416C-8888-7D2645D5D5D3}" srcOrd="0" destOrd="0" presId="urn:microsoft.com/office/officeart/2005/8/layout/gear1"/>
    <dgm:cxn modelId="{2663C739-3945-467F-94C9-817117D40C98}" type="presOf" srcId="{3E7E5F91-7943-424F-BF6F-E8D7CE610ED5}" destId="{6615D348-C837-4EE3-AB74-77E30AD8DB0B}" srcOrd="1" destOrd="0" presId="urn:microsoft.com/office/officeart/2005/8/layout/gear1"/>
    <dgm:cxn modelId="{A9DD3BD3-2218-4871-973C-AA4E4B40931F}" srcId="{768F03DA-7D46-472B-B74B-C0B4074168B4}" destId="{20B7D182-CC07-4B5D-8182-D688E436A499}" srcOrd="2" destOrd="0" parTransId="{3A87D5C4-395C-464A-A901-126CCA4EF89F}" sibTransId="{81E27070-8828-4794-BB91-13DA77A9E6CB}"/>
    <dgm:cxn modelId="{765F3D35-E885-4652-B992-CCF06995BEF8}" type="presOf" srcId="{566C1DF9-24C5-4127-9546-28E23FAC3544}" destId="{A867A90E-FE59-4326-A252-D49F17903EE6}" srcOrd="1" destOrd="0" presId="urn:microsoft.com/office/officeart/2005/8/layout/gear1"/>
    <dgm:cxn modelId="{B59D9D9E-516B-4E03-BA0A-596608572B81}" type="presOf" srcId="{1018FDE5-3A03-4433-81E0-AD52AE6D0562}" destId="{E5870CC5-839F-4BE0-A2B8-9FCD8B557386}" srcOrd="0" destOrd="0" presId="urn:microsoft.com/office/officeart/2005/8/layout/gear1"/>
    <dgm:cxn modelId="{C0C91F4E-B851-4A6E-BE53-C1A9504D0A56}" type="presOf" srcId="{3E7E5F91-7943-424F-BF6F-E8D7CE610ED5}" destId="{5ADDF2BD-9CF1-44E2-938B-EFA9497A8578}" srcOrd="0" destOrd="0" presId="urn:microsoft.com/office/officeart/2005/8/layout/gear1"/>
    <dgm:cxn modelId="{065ADA60-FD19-4C35-A09A-D262752BE201}" type="presOf" srcId="{20B7D182-CC07-4B5D-8182-D688E436A499}" destId="{070FDEFF-E27E-4A32-9CC7-B6D3FF32EF2A}" srcOrd="1" destOrd="0" presId="urn:microsoft.com/office/officeart/2005/8/layout/gear1"/>
    <dgm:cxn modelId="{27A4FBB1-28B2-4504-AE08-27CF175C8C4F}" type="presOf" srcId="{768F03DA-7D46-472B-B74B-C0B4074168B4}" destId="{6894830A-E5B0-488D-ADBE-067829A9BE4C}" srcOrd="0" destOrd="0" presId="urn:microsoft.com/office/officeart/2005/8/layout/gear1"/>
    <dgm:cxn modelId="{B42D7E4A-A544-4DB7-AC09-42A07FE63C0B}" type="presOf" srcId="{81E27070-8828-4794-BB91-13DA77A9E6CB}" destId="{AE8A7275-5E07-43CD-BD58-B3EABF93877E}" srcOrd="0" destOrd="0" presId="urn:microsoft.com/office/officeart/2005/8/layout/gear1"/>
    <dgm:cxn modelId="{8DEF98C7-383D-409C-B641-506BC9F33415}" type="presOf" srcId="{20B7D182-CC07-4B5D-8182-D688E436A499}" destId="{773B5305-E68C-4E7C-8CA2-BC1312F9FFEE}" srcOrd="3" destOrd="0" presId="urn:microsoft.com/office/officeart/2005/8/layout/gear1"/>
    <dgm:cxn modelId="{02FDDB47-7777-4857-A26A-0CCD115D5845}" type="presOf" srcId="{566C1DF9-24C5-4127-9546-28E23FAC3544}" destId="{486ABCCA-D236-4DB9-B649-72A049B2B822}" srcOrd="2" destOrd="0" presId="urn:microsoft.com/office/officeart/2005/8/layout/gear1"/>
    <dgm:cxn modelId="{5BCD3681-77A4-4E4F-972C-E44A262E28EF}" type="presOf" srcId="{20B7D182-CC07-4B5D-8182-D688E436A499}" destId="{D61CF4BE-0657-4A0E-972D-08A311788C79}" srcOrd="0" destOrd="0" presId="urn:microsoft.com/office/officeart/2005/8/layout/gear1"/>
    <dgm:cxn modelId="{94ED2BE3-A390-4AE1-BD24-F9DA4E7AC36F}" srcId="{768F03DA-7D46-472B-B74B-C0B4074168B4}" destId="{566C1DF9-24C5-4127-9546-28E23FAC3544}" srcOrd="1" destOrd="0" parTransId="{804BCEFB-A28B-4D45-AE78-D7A34AF6DED2}" sibTransId="{1018FDE5-3A03-4433-81E0-AD52AE6D0562}"/>
    <dgm:cxn modelId="{08332840-FF6F-47A2-9B21-A9978986B154}" type="presOf" srcId="{566C1DF9-24C5-4127-9546-28E23FAC3544}" destId="{E1289567-20A2-4813-BA5D-8D9A3709E054}" srcOrd="0" destOrd="0" presId="urn:microsoft.com/office/officeart/2005/8/layout/gear1"/>
    <dgm:cxn modelId="{B8148842-0BC5-42C1-8A85-4684D568E9E8}" type="presParOf" srcId="{6894830A-E5B0-488D-ADBE-067829A9BE4C}" destId="{5ADDF2BD-9CF1-44E2-938B-EFA9497A8578}" srcOrd="0" destOrd="0" presId="urn:microsoft.com/office/officeart/2005/8/layout/gear1"/>
    <dgm:cxn modelId="{E078277C-F33E-4600-BFB2-C5BF0ECE6036}" type="presParOf" srcId="{6894830A-E5B0-488D-ADBE-067829A9BE4C}" destId="{6615D348-C837-4EE3-AB74-77E30AD8DB0B}" srcOrd="1" destOrd="0" presId="urn:microsoft.com/office/officeart/2005/8/layout/gear1"/>
    <dgm:cxn modelId="{E6169E3C-D445-4FE8-8BD6-7AD160CF371F}" type="presParOf" srcId="{6894830A-E5B0-488D-ADBE-067829A9BE4C}" destId="{CF8C8828-96D8-4F4D-93C3-D39882A271F2}" srcOrd="2" destOrd="0" presId="urn:microsoft.com/office/officeart/2005/8/layout/gear1"/>
    <dgm:cxn modelId="{62DBB325-BB17-4273-9E42-248D581B2877}" type="presParOf" srcId="{6894830A-E5B0-488D-ADBE-067829A9BE4C}" destId="{E1289567-20A2-4813-BA5D-8D9A3709E054}" srcOrd="3" destOrd="0" presId="urn:microsoft.com/office/officeart/2005/8/layout/gear1"/>
    <dgm:cxn modelId="{125D2A45-3A98-4F60-9463-5C7CC732916B}" type="presParOf" srcId="{6894830A-E5B0-488D-ADBE-067829A9BE4C}" destId="{A867A90E-FE59-4326-A252-D49F17903EE6}" srcOrd="4" destOrd="0" presId="urn:microsoft.com/office/officeart/2005/8/layout/gear1"/>
    <dgm:cxn modelId="{C5EF66C5-2A6A-4134-9D24-3150A8214E05}" type="presParOf" srcId="{6894830A-E5B0-488D-ADBE-067829A9BE4C}" destId="{486ABCCA-D236-4DB9-B649-72A049B2B822}" srcOrd="5" destOrd="0" presId="urn:microsoft.com/office/officeart/2005/8/layout/gear1"/>
    <dgm:cxn modelId="{AEB325D1-148B-4C3D-885A-79765165FD2C}" type="presParOf" srcId="{6894830A-E5B0-488D-ADBE-067829A9BE4C}" destId="{D61CF4BE-0657-4A0E-972D-08A311788C79}" srcOrd="6" destOrd="0" presId="urn:microsoft.com/office/officeart/2005/8/layout/gear1"/>
    <dgm:cxn modelId="{88939DC0-B2B4-41DB-996E-AF8BD1AFB9F7}" type="presParOf" srcId="{6894830A-E5B0-488D-ADBE-067829A9BE4C}" destId="{070FDEFF-E27E-4A32-9CC7-B6D3FF32EF2A}" srcOrd="7" destOrd="0" presId="urn:microsoft.com/office/officeart/2005/8/layout/gear1"/>
    <dgm:cxn modelId="{7DC5AAB9-B5FE-47AD-B5D2-B5186A9B6171}" type="presParOf" srcId="{6894830A-E5B0-488D-ADBE-067829A9BE4C}" destId="{D86D6C97-3DCE-484D-A03B-7029B707BF88}" srcOrd="8" destOrd="0" presId="urn:microsoft.com/office/officeart/2005/8/layout/gear1"/>
    <dgm:cxn modelId="{86310EB4-04CA-4476-9BF8-0603738F808F}" type="presParOf" srcId="{6894830A-E5B0-488D-ADBE-067829A9BE4C}" destId="{773B5305-E68C-4E7C-8CA2-BC1312F9FFEE}" srcOrd="9" destOrd="0" presId="urn:microsoft.com/office/officeart/2005/8/layout/gear1"/>
    <dgm:cxn modelId="{7ABFBACE-4686-4A72-8BE8-C7EB5F42171A}" type="presParOf" srcId="{6894830A-E5B0-488D-ADBE-067829A9BE4C}" destId="{B37EF0EA-4348-416C-8888-7D2645D5D5D3}" srcOrd="10" destOrd="0" presId="urn:microsoft.com/office/officeart/2005/8/layout/gear1"/>
    <dgm:cxn modelId="{60BF49A7-E79C-433F-B6F7-95C042910A78}" type="presParOf" srcId="{6894830A-E5B0-488D-ADBE-067829A9BE4C}" destId="{E5870CC5-839F-4BE0-A2B8-9FCD8B557386}" srcOrd="11" destOrd="0" presId="urn:microsoft.com/office/officeart/2005/8/layout/gear1"/>
    <dgm:cxn modelId="{AF9D0063-4747-4380-A62A-47E0318E0478}" type="presParOf" srcId="{6894830A-E5B0-488D-ADBE-067829A9BE4C}" destId="{AE8A7275-5E07-43CD-BD58-B3EABF93877E}" srcOrd="12" destOrd="0" presId="urn:microsoft.com/office/officeart/2005/8/layout/gear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3BED9B5-35C5-445C-912E-6A97A78DA0DE}">
      <dsp:nvSpPr>
        <dsp:cNvPr id="0" name=""/>
        <dsp:cNvSpPr/>
      </dsp:nvSpPr>
      <dsp:spPr>
        <a:xfrm>
          <a:off x="3058959" y="1263613"/>
          <a:ext cx="1618775" cy="1618973"/>
        </a:xfrm>
        <a:prstGeom prst="ellipse">
          <a:avLst/>
        </a:prstGeom>
        <a:solidFill>
          <a:schemeClr val="accent3">
            <a:shade val="80000"/>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sp>
    <dsp:sp modelId="{50A411E2-D2F2-4143-85B4-DBCB63B8D830}">
      <dsp:nvSpPr>
        <dsp:cNvPr id="0" name=""/>
        <dsp:cNvSpPr/>
      </dsp:nvSpPr>
      <dsp:spPr>
        <a:xfrm>
          <a:off x="2940924" y="0"/>
          <a:ext cx="1854846" cy="992626"/>
        </a:xfrm>
        <a:prstGeom prst="rect">
          <a:avLst/>
        </a:prstGeom>
        <a:noFill/>
        <a:ln>
          <a:noFill/>
        </a:ln>
        <a:effectLst/>
        <a:sp3d/>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lvl="0" algn="ctr" defTabSz="977900" rtl="0">
            <a:lnSpc>
              <a:spcPct val="90000"/>
            </a:lnSpc>
            <a:spcBef>
              <a:spcPct val="0"/>
            </a:spcBef>
            <a:spcAft>
              <a:spcPct val="35000"/>
            </a:spcAft>
          </a:pPr>
          <a:r>
            <a:rPr lang="en-US" sz="2200" kern="1200" dirty="0" smtClean="0"/>
            <a:t>Advocates</a:t>
          </a:r>
          <a:endParaRPr lang="en-US" sz="2200" kern="1200" dirty="0"/>
        </a:p>
      </dsp:txBody>
      <dsp:txXfrm>
        <a:off x="2940924" y="0"/>
        <a:ext cx="1854846" cy="992626"/>
      </dsp:txXfrm>
    </dsp:sp>
    <dsp:sp modelId="{0E099FBC-1647-4F7A-84AD-8091FA9BE6EC}">
      <dsp:nvSpPr>
        <dsp:cNvPr id="0" name=""/>
        <dsp:cNvSpPr/>
      </dsp:nvSpPr>
      <dsp:spPr>
        <a:xfrm>
          <a:off x="3533800" y="1491917"/>
          <a:ext cx="1618775" cy="1618973"/>
        </a:xfrm>
        <a:prstGeom prst="ellipse">
          <a:avLst/>
        </a:prstGeom>
        <a:solidFill>
          <a:schemeClr val="accent3">
            <a:shade val="80000"/>
            <a:alpha val="50000"/>
            <a:hueOff val="107159"/>
            <a:satOff val="-2018"/>
            <a:lumOff val="9939"/>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sp>
    <dsp:sp modelId="{CE1FC181-DA82-4C7A-993D-4E8EFE5CA0BE}">
      <dsp:nvSpPr>
        <dsp:cNvPr id="0" name=""/>
        <dsp:cNvSpPr/>
      </dsp:nvSpPr>
      <dsp:spPr>
        <a:xfrm>
          <a:off x="5352224" y="942995"/>
          <a:ext cx="1753673" cy="1091889"/>
        </a:xfrm>
        <a:prstGeom prst="rect">
          <a:avLst/>
        </a:prstGeom>
        <a:noFill/>
        <a:ln>
          <a:noFill/>
        </a:ln>
        <a:effectLst/>
        <a:sp3d/>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lvl="0" algn="ctr" defTabSz="977900" rtl="0">
            <a:lnSpc>
              <a:spcPct val="90000"/>
            </a:lnSpc>
            <a:spcBef>
              <a:spcPct val="0"/>
            </a:spcBef>
            <a:spcAft>
              <a:spcPct val="35000"/>
            </a:spcAft>
          </a:pPr>
          <a:r>
            <a:rPr lang="en-US" sz="2200" kern="1200" dirty="0" smtClean="0"/>
            <a:t>Ambassadors</a:t>
          </a:r>
          <a:endParaRPr lang="en-US" sz="2200" kern="1200" dirty="0"/>
        </a:p>
      </dsp:txBody>
      <dsp:txXfrm>
        <a:off x="5352224" y="942995"/>
        <a:ext cx="1753673" cy="1091889"/>
      </dsp:txXfrm>
    </dsp:sp>
    <dsp:sp modelId="{51FF81EE-A1CA-4FF9-8C7F-8CC7F2F5C87F}">
      <dsp:nvSpPr>
        <dsp:cNvPr id="0" name=""/>
        <dsp:cNvSpPr/>
      </dsp:nvSpPr>
      <dsp:spPr>
        <a:xfrm>
          <a:off x="3650487" y="2005601"/>
          <a:ext cx="1618775" cy="1618973"/>
        </a:xfrm>
        <a:prstGeom prst="ellipse">
          <a:avLst/>
        </a:prstGeom>
        <a:solidFill>
          <a:schemeClr val="accent3">
            <a:shade val="80000"/>
            <a:alpha val="50000"/>
            <a:hueOff val="214319"/>
            <a:satOff val="-4037"/>
            <a:lumOff val="19879"/>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sp>
    <dsp:sp modelId="{4E2ECDCB-C5A3-484B-B708-0A5B1F873B52}">
      <dsp:nvSpPr>
        <dsp:cNvPr id="0" name=""/>
        <dsp:cNvSpPr/>
      </dsp:nvSpPr>
      <dsp:spPr>
        <a:xfrm>
          <a:off x="5520847" y="2332672"/>
          <a:ext cx="1719948" cy="1166336"/>
        </a:xfrm>
        <a:prstGeom prst="rect">
          <a:avLst/>
        </a:prstGeom>
        <a:noFill/>
        <a:ln>
          <a:noFill/>
        </a:ln>
        <a:effectLst/>
        <a:sp3d/>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lvl="0" algn="ctr" defTabSz="977900" rtl="0">
            <a:lnSpc>
              <a:spcPct val="90000"/>
            </a:lnSpc>
            <a:spcBef>
              <a:spcPct val="0"/>
            </a:spcBef>
            <a:spcAft>
              <a:spcPct val="35000"/>
            </a:spcAft>
          </a:pPr>
          <a:r>
            <a:rPr lang="en-US" sz="2200" kern="1200" dirty="0" smtClean="0"/>
            <a:t>Event Attendees</a:t>
          </a:r>
          <a:endParaRPr lang="en-US" sz="2200" kern="1200" dirty="0"/>
        </a:p>
      </dsp:txBody>
      <dsp:txXfrm>
        <a:off x="5520847" y="2332672"/>
        <a:ext cx="1719948" cy="1166336"/>
      </dsp:txXfrm>
    </dsp:sp>
    <dsp:sp modelId="{5C44CC7E-CC88-4110-9D0D-7AE8C6A4372F}">
      <dsp:nvSpPr>
        <dsp:cNvPr id="0" name=""/>
        <dsp:cNvSpPr/>
      </dsp:nvSpPr>
      <dsp:spPr>
        <a:xfrm>
          <a:off x="3322010" y="2417541"/>
          <a:ext cx="1618775" cy="1618973"/>
        </a:xfrm>
        <a:prstGeom prst="ellipse">
          <a:avLst/>
        </a:prstGeom>
        <a:solidFill>
          <a:schemeClr val="accent3">
            <a:shade val="80000"/>
            <a:alpha val="50000"/>
            <a:hueOff val="321478"/>
            <a:satOff val="-6055"/>
            <a:lumOff val="2981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sp>
    <dsp:sp modelId="{2F98E43B-B521-4DC8-B2D9-473B71882984}">
      <dsp:nvSpPr>
        <dsp:cNvPr id="0" name=""/>
        <dsp:cNvSpPr/>
      </dsp:nvSpPr>
      <dsp:spPr>
        <a:xfrm>
          <a:off x="4778908" y="3896058"/>
          <a:ext cx="1854846" cy="1067073"/>
        </a:xfrm>
        <a:prstGeom prst="rect">
          <a:avLst/>
        </a:prstGeom>
        <a:noFill/>
        <a:ln>
          <a:noFill/>
        </a:ln>
        <a:effectLst/>
        <a:sp3d/>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lvl="0" algn="ctr" defTabSz="977900" rtl="0">
            <a:lnSpc>
              <a:spcPct val="90000"/>
            </a:lnSpc>
            <a:spcBef>
              <a:spcPct val="0"/>
            </a:spcBef>
            <a:spcAft>
              <a:spcPct val="35000"/>
            </a:spcAft>
          </a:pPr>
          <a:r>
            <a:rPr lang="en-US" sz="2200" kern="1200" dirty="0" smtClean="0"/>
            <a:t>Staff</a:t>
          </a:r>
          <a:endParaRPr lang="en-US" sz="2200" kern="1200" dirty="0"/>
        </a:p>
      </dsp:txBody>
      <dsp:txXfrm>
        <a:off x="4778908" y="3896058"/>
        <a:ext cx="1854846" cy="1067073"/>
      </dsp:txXfrm>
    </dsp:sp>
    <dsp:sp modelId="{4E799F62-BFE3-4728-8E05-832C85ECFC00}">
      <dsp:nvSpPr>
        <dsp:cNvPr id="0" name=""/>
        <dsp:cNvSpPr/>
      </dsp:nvSpPr>
      <dsp:spPr>
        <a:xfrm>
          <a:off x="2795908" y="2417541"/>
          <a:ext cx="1618775" cy="1618973"/>
        </a:xfrm>
        <a:prstGeom prst="ellipse">
          <a:avLst/>
        </a:prstGeom>
        <a:solidFill>
          <a:schemeClr val="accent3">
            <a:shade val="80000"/>
            <a:alpha val="50000"/>
            <a:hueOff val="321478"/>
            <a:satOff val="-6055"/>
            <a:lumOff val="2981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sp>
    <dsp:sp modelId="{C2586FB4-84E1-4617-9C01-0BFD496617C2}">
      <dsp:nvSpPr>
        <dsp:cNvPr id="0" name=""/>
        <dsp:cNvSpPr/>
      </dsp:nvSpPr>
      <dsp:spPr>
        <a:xfrm>
          <a:off x="1102939" y="3896058"/>
          <a:ext cx="1854846" cy="1067073"/>
        </a:xfrm>
        <a:prstGeom prst="rect">
          <a:avLst/>
        </a:prstGeom>
        <a:noFill/>
        <a:ln>
          <a:noFill/>
        </a:ln>
        <a:effectLst/>
        <a:sp3d/>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lvl="0" algn="ctr" defTabSz="977900" rtl="0">
            <a:lnSpc>
              <a:spcPct val="90000"/>
            </a:lnSpc>
            <a:spcBef>
              <a:spcPct val="0"/>
            </a:spcBef>
            <a:spcAft>
              <a:spcPct val="35000"/>
            </a:spcAft>
          </a:pPr>
          <a:r>
            <a:rPr lang="en-US" sz="2200" kern="1200" dirty="0" smtClean="0"/>
            <a:t>Donors</a:t>
          </a:r>
          <a:endParaRPr lang="en-US" sz="2200" kern="1200" dirty="0"/>
        </a:p>
      </dsp:txBody>
      <dsp:txXfrm>
        <a:off x="1102939" y="3896058"/>
        <a:ext cx="1854846" cy="1067073"/>
      </dsp:txXfrm>
    </dsp:sp>
    <dsp:sp modelId="{1A03C969-9638-47D6-8DC2-7CF6BFD2C59E}">
      <dsp:nvSpPr>
        <dsp:cNvPr id="0" name=""/>
        <dsp:cNvSpPr/>
      </dsp:nvSpPr>
      <dsp:spPr>
        <a:xfrm>
          <a:off x="2467432" y="2005601"/>
          <a:ext cx="1618775" cy="1618973"/>
        </a:xfrm>
        <a:prstGeom prst="ellipse">
          <a:avLst/>
        </a:prstGeom>
        <a:solidFill>
          <a:schemeClr val="accent3">
            <a:shade val="80000"/>
            <a:alpha val="50000"/>
            <a:hueOff val="214319"/>
            <a:satOff val="-4037"/>
            <a:lumOff val="19879"/>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sp>
    <dsp:sp modelId="{1C765ABE-72D3-46C2-92B5-B26644CCA5CC}">
      <dsp:nvSpPr>
        <dsp:cNvPr id="0" name=""/>
        <dsp:cNvSpPr/>
      </dsp:nvSpPr>
      <dsp:spPr>
        <a:xfrm>
          <a:off x="495899" y="2332672"/>
          <a:ext cx="1719948" cy="1166336"/>
        </a:xfrm>
        <a:prstGeom prst="rect">
          <a:avLst/>
        </a:prstGeom>
        <a:noFill/>
        <a:ln>
          <a:noFill/>
        </a:ln>
        <a:effectLst/>
        <a:sp3d/>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lvl="0" algn="ctr" defTabSz="977900" rtl="0">
            <a:lnSpc>
              <a:spcPct val="90000"/>
            </a:lnSpc>
            <a:spcBef>
              <a:spcPct val="0"/>
            </a:spcBef>
            <a:spcAft>
              <a:spcPct val="35000"/>
            </a:spcAft>
          </a:pPr>
          <a:r>
            <a:rPr lang="en-US" sz="2200" kern="1200" dirty="0" smtClean="0"/>
            <a:t>Mission Recipients</a:t>
          </a:r>
          <a:endParaRPr lang="en-US" sz="2200" kern="1200" dirty="0"/>
        </a:p>
      </dsp:txBody>
      <dsp:txXfrm>
        <a:off x="495899" y="2332672"/>
        <a:ext cx="1719948" cy="1166336"/>
      </dsp:txXfrm>
    </dsp:sp>
    <dsp:sp modelId="{03EEE4C2-1150-4D56-8765-E9032AFB2C24}">
      <dsp:nvSpPr>
        <dsp:cNvPr id="0" name=""/>
        <dsp:cNvSpPr/>
      </dsp:nvSpPr>
      <dsp:spPr>
        <a:xfrm>
          <a:off x="2584119" y="1491917"/>
          <a:ext cx="1618775" cy="1618973"/>
        </a:xfrm>
        <a:prstGeom prst="ellipse">
          <a:avLst/>
        </a:prstGeom>
        <a:solidFill>
          <a:schemeClr val="accent3">
            <a:shade val="80000"/>
            <a:alpha val="50000"/>
            <a:hueOff val="107159"/>
            <a:satOff val="-2018"/>
            <a:lumOff val="9939"/>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sp>
    <dsp:sp modelId="{597F737D-5FEB-4A49-A725-4D056FA6A35B}">
      <dsp:nvSpPr>
        <dsp:cNvPr id="0" name=""/>
        <dsp:cNvSpPr/>
      </dsp:nvSpPr>
      <dsp:spPr>
        <a:xfrm>
          <a:off x="630797" y="942995"/>
          <a:ext cx="1753673" cy="1091889"/>
        </a:xfrm>
        <a:prstGeom prst="rect">
          <a:avLst/>
        </a:prstGeom>
        <a:noFill/>
        <a:ln>
          <a:noFill/>
        </a:ln>
        <a:effectLst/>
        <a:sp3d/>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lvl="0" algn="ctr" defTabSz="977900" rtl="0">
            <a:lnSpc>
              <a:spcPct val="90000"/>
            </a:lnSpc>
            <a:spcBef>
              <a:spcPct val="0"/>
            </a:spcBef>
            <a:spcAft>
              <a:spcPct val="35000"/>
            </a:spcAft>
          </a:pPr>
          <a:r>
            <a:rPr lang="en-US" sz="2200" kern="1200" dirty="0" smtClean="0"/>
            <a:t>Volunteers</a:t>
          </a:r>
          <a:endParaRPr lang="en-US" sz="2200" kern="1200" dirty="0"/>
        </a:p>
      </dsp:txBody>
      <dsp:txXfrm>
        <a:off x="630797" y="942995"/>
        <a:ext cx="1753673" cy="109188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ADDF2BD-9CF1-44E2-938B-EFA9497A8578}">
      <dsp:nvSpPr>
        <dsp:cNvPr id="0" name=""/>
        <dsp:cNvSpPr/>
      </dsp:nvSpPr>
      <dsp:spPr>
        <a:xfrm>
          <a:off x="3747550" y="2241068"/>
          <a:ext cx="2739083" cy="2739083"/>
        </a:xfrm>
        <a:prstGeom prst="gear9">
          <a:avLst/>
        </a:prstGeom>
        <a:solidFill>
          <a:schemeClr val="accent2">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r>
            <a:rPr lang="en-US" sz="1700" b="1" kern="1200" dirty="0" smtClean="0"/>
            <a:t>Send Email</a:t>
          </a:r>
          <a:endParaRPr lang="en-US" sz="1700" b="1" kern="1200" dirty="0"/>
        </a:p>
      </dsp:txBody>
      <dsp:txXfrm>
        <a:off x="4298228" y="2882685"/>
        <a:ext cx="1637727" cy="1407945"/>
      </dsp:txXfrm>
    </dsp:sp>
    <dsp:sp modelId="{E1289567-20A2-4813-BA5D-8D9A3709E054}">
      <dsp:nvSpPr>
        <dsp:cNvPr id="0" name=""/>
        <dsp:cNvSpPr/>
      </dsp:nvSpPr>
      <dsp:spPr>
        <a:xfrm>
          <a:off x="2153902" y="1593648"/>
          <a:ext cx="1992060" cy="1992060"/>
        </a:xfrm>
        <a:prstGeom prst="gear6">
          <a:avLst/>
        </a:prstGeom>
        <a:solidFill>
          <a:schemeClr val="accent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r>
            <a:rPr lang="en-US" sz="1700" b="1" kern="1200" dirty="0" smtClean="0"/>
            <a:t>Update Personal Page</a:t>
          </a:r>
          <a:endParaRPr lang="en-US" sz="1700" b="1" kern="1200" dirty="0"/>
        </a:p>
      </dsp:txBody>
      <dsp:txXfrm>
        <a:off x="2655409" y="2098186"/>
        <a:ext cx="989046" cy="982984"/>
      </dsp:txXfrm>
    </dsp:sp>
    <dsp:sp modelId="{D61CF4BE-0657-4A0E-972D-08A311788C79}">
      <dsp:nvSpPr>
        <dsp:cNvPr id="0" name=""/>
        <dsp:cNvSpPr/>
      </dsp:nvSpPr>
      <dsp:spPr>
        <a:xfrm rot="20700000">
          <a:off x="3269659" y="219329"/>
          <a:ext cx="1951812" cy="1951812"/>
        </a:xfrm>
        <a:prstGeom prst="gear6">
          <a:avLst/>
        </a:prstGeom>
        <a:solidFill>
          <a:srgbClr val="0033CC"/>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r>
            <a:rPr lang="en-US" sz="1700" b="1" kern="1200" dirty="0" smtClean="0"/>
            <a:t>Self Donation</a:t>
          </a:r>
          <a:endParaRPr lang="en-US" sz="1700" b="1" kern="1200" dirty="0"/>
        </a:p>
      </dsp:txBody>
      <dsp:txXfrm rot="-20700000">
        <a:off x="3697749" y="647419"/>
        <a:ext cx="1095633" cy="1095633"/>
      </dsp:txXfrm>
    </dsp:sp>
    <dsp:sp modelId="{B37EF0EA-4348-416C-8888-7D2645D5D5D3}">
      <dsp:nvSpPr>
        <dsp:cNvPr id="0" name=""/>
        <dsp:cNvSpPr/>
      </dsp:nvSpPr>
      <dsp:spPr>
        <a:xfrm>
          <a:off x="3545656" y="1822766"/>
          <a:ext cx="3506027" cy="3506027"/>
        </a:xfrm>
        <a:prstGeom prst="circularArrow">
          <a:avLst>
            <a:gd name="adj1" fmla="val 4688"/>
            <a:gd name="adj2" fmla="val 299029"/>
            <a:gd name="adj3" fmla="val 2532198"/>
            <a:gd name="adj4" fmla="val 15827162"/>
            <a:gd name="adj5" fmla="val 5469"/>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E5870CC5-839F-4BE0-A2B8-9FCD8B557386}">
      <dsp:nvSpPr>
        <dsp:cNvPr id="0" name=""/>
        <dsp:cNvSpPr/>
      </dsp:nvSpPr>
      <dsp:spPr>
        <a:xfrm>
          <a:off x="1801112" y="1149508"/>
          <a:ext cx="2547347" cy="2547347"/>
        </a:xfrm>
        <a:prstGeom prst="leftCircularArrow">
          <a:avLst>
            <a:gd name="adj1" fmla="val 6452"/>
            <a:gd name="adj2" fmla="val 429999"/>
            <a:gd name="adj3" fmla="val 10489124"/>
            <a:gd name="adj4" fmla="val 14837806"/>
            <a:gd name="adj5" fmla="val 7527"/>
          </a:avLst>
        </a:prstGeom>
        <a:solidFill>
          <a:schemeClr val="accent3">
            <a:hueOff val="-6381812"/>
            <a:satOff val="-22727"/>
            <a:lumOff val="23726"/>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AE8A7275-5E07-43CD-BD58-B3EABF93877E}">
      <dsp:nvSpPr>
        <dsp:cNvPr id="0" name=""/>
        <dsp:cNvSpPr/>
      </dsp:nvSpPr>
      <dsp:spPr>
        <a:xfrm>
          <a:off x="2818185" y="-211562"/>
          <a:ext cx="2746553" cy="2746553"/>
        </a:xfrm>
        <a:prstGeom prst="circularArrow">
          <a:avLst>
            <a:gd name="adj1" fmla="val 5984"/>
            <a:gd name="adj2" fmla="val 394124"/>
            <a:gd name="adj3" fmla="val 13313824"/>
            <a:gd name="adj4" fmla="val 10508221"/>
            <a:gd name="adj5" fmla="val 6981"/>
          </a:avLst>
        </a:prstGeom>
        <a:solidFill>
          <a:schemeClr val="accent3">
            <a:hueOff val="-12763623"/>
            <a:satOff val="-45454"/>
            <a:lumOff val="47451"/>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45F971C3-9FDA-41E1-8B5F-7881D07C1771}" type="datetimeFigureOut">
              <a:rPr lang="en-US"/>
              <a:pPr>
                <a:defRPr/>
              </a:pPr>
              <a:t>9/26/2013</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DC717A3C-D690-4758-A4B4-75265F54B6B2}" type="slidenum">
              <a:rPr lang="en-US"/>
              <a:pPr>
                <a:defRPr/>
              </a:pPr>
              <a:t>‹#›</a:t>
            </a:fld>
            <a:endParaRPr lang="en-US" dirty="0"/>
          </a:p>
        </p:txBody>
      </p:sp>
    </p:spTree>
    <p:extLst>
      <p:ext uri="{BB962C8B-B14F-4D97-AF65-F5344CB8AC3E}">
        <p14:creationId xmlns:p14="http://schemas.microsoft.com/office/powerpoint/2010/main" val="1574299"/>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5107039B-ECFA-4E26-9BA4-9A3A54E1D46B}" type="datetimeFigureOut">
              <a:rPr lang="en-US"/>
              <a:pPr>
                <a:defRPr/>
              </a:pPr>
              <a:t>9/26/2013</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6F62BFBA-20DD-402D-960F-914D2C424488}" type="slidenum">
              <a:rPr lang="en-US"/>
              <a:pPr>
                <a:defRPr/>
              </a:pPr>
              <a:t>‹#›</a:t>
            </a:fld>
            <a:endParaRPr lang="en-US" dirty="0"/>
          </a:p>
        </p:txBody>
      </p:sp>
    </p:spTree>
    <p:extLst>
      <p:ext uri="{BB962C8B-B14F-4D97-AF65-F5344CB8AC3E}">
        <p14:creationId xmlns:p14="http://schemas.microsoft.com/office/powerpoint/2010/main" val="2040371576"/>
      </p:ext>
    </p:extLst>
  </p:cSld>
  <p:clrMap bg1="lt1" tx1="dk1" bg2="lt2" tx2="dk2" accent1="accent1" accent2="accent2" accent3="accent3" accent4="accent4" accent5="accent5" accent6="accent6" hlink="hlink" folHlink="folHlink"/>
  <p:hf hdr="0" ftr="0" dt="0"/>
  <p:notesStyle>
    <a:lvl1pPr algn="l" defTabSz="457200" rtl="0" fontAlgn="base">
      <a:spcBef>
        <a:spcPct val="30000"/>
      </a:spcBef>
      <a:spcAft>
        <a:spcPct val="0"/>
      </a:spcAft>
      <a:defRPr sz="1200" kern="1200">
        <a:solidFill>
          <a:schemeClr val="tx1"/>
        </a:solidFill>
        <a:latin typeface="+mn-lt"/>
        <a:ea typeface="+mn-ea"/>
        <a:cs typeface="+mn-cs"/>
      </a:defRPr>
    </a:lvl1pPr>
    <a:lvl2pPr marL="457200" algn="l" defTabSz="457200" rtl="0" fontAlgn="base">
      <a:spcBef>
        <a:spcPct val="30000"/>
      </a:spcBef>
      <a:spcAft>
        <a:spcPct val="0"/>
      </a:spcAft>
      <a:defRPr sz="1200" kern="1200">
        <a:solidFill>
          <a:schemeClr val="tx1"/>
        </a:solidFill>
        <a:latin typeface="+mn-lt"/>
        <a:ea typeface="+mn-ea"/>
        <a:cs typeface="+mn-cs"/>
      </a:defRPr>
    </a:lvl2pPr>
    <a:lvl3pPr marL="914400" algn="l" defTabSz="457200" rtl="0" fontAlgn="base">
      <a:spcBef>
        <a:spcPct val="30000"/>
      </a:spcBef>
      <a:spcAft>
        <a:spcPct val="0"/>
      </a:spcAft>
      <a:defRPr sz="1200" kern="1200">
        <a:solidFill>
          <a:schemeClr val="tx1"/>
        </a:solidFill>
        <a:latin typeface="+mn-lt"/>
        <a:ea typeface="+mn-ea"/>
        <a:cs typeface="+mn-cs"/>
      </a:defRPr>
    </a:lvl3pPr>
    <a:lvl4pPr marL="1371600" algn="l" defTabSz="457200" rtl="0" fontAlgn="base">
      <a:spcBef>
        <a:spcPct val="30000"/>
      </a:spcBef>
      <a:spcAft>
        <a:spcPct val="0"/>
      </a:spcAft>
      <a:defRPr sz="1200" kern="1200">
        <a:solidFill>
          <a:schemeClr val="tx1"/>
        </a:solidFill>
        <a:latin typeface="+mn-lt"/>
        <a:ea typeface="+mn-ea"/>
        <a:cs typeface="+mn-cs"/>
      </a:defRPr>
    </a:lvl4pPr>
    <a:lvl5pPr marL="1828800" algn="l" defTabSz="457200" rtl="0" fontAlgn="base">
      <a:spcBef>
        <a:spcPct val="30000"/>
      </a:spcBef>
      <a:spcAft>
        <a:spcPct val="0"/>
      </a:spcAft>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6F62BFBA-20DD-402D-960F-914D2C424488}" type="slidenum">
              <a:rPr lang="en-US" smtClean="0"/>
              <a:pPr>
                <a:defRPr/>
              </a:pPr>
              <a:t>4</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base" latinLnBrk="0" hangingPunct="1">
              <a:lnSpc>
                <a:spcPct val="100000"/>
              </a:lnSpc>
              <a:spcBef>
                <a:spcPct val="30000"/>
              </a:spcBef>
              <a:spcAft>
                <a:spcPct val="0"/>
              </a:spcAft>
              <a:buClrTx/>
              <a:buSzTx/>
              <a:buFontTx/>
              <a:buNone/>
              <a:tabLst/>
              <a:defRPr/>
            </a:pPr>
            <a:r>
              <a:rPr lang="en-US" baseline="0" dirty="0" smtClean="0"/>
              <a:t>We can create personalized emails that are relevant to each individual participant, which are dynamically populated and require minimal effort on our part. What we’re doing here in this example is using the data we do know about our participants to provide regular progress updates and fundraising snapshots, which help accomplish what we need in coaching emails – regular reminders about how well they’re fundraising efforts are going or just the opposite – how well they’re not going. That’s definitely one way to motivate folks to fundraise! You even have the option to display the top 10 fundraisers and top 10 teams in email if that’s something else you’re interested in sharing.</a:t>
            </a:r>
          </a:p>
          <a:p>
            <a:pPr marL="0" marR="0" indent="0" algn="l" defTabSz="457200" rtl="0" eaLnBrk="1" fontAlgn="base" latinLnBrk="0" hangingPunct="1">
              <a:lnSpc>
                <a:spcPct val="100000"/>
              </a:lnSpc>
              <a:spcBef>
                <a:spcPct val="30000"/>
              </a:spcBef>
              <a:spcAft>
                <a:spcPct val="0"/>
              </a:spcAft>
              <a:buClrTx/>
              <a:buSzTx/>
              <a:buFontTx/>
              <a:buNone/>
              <a:tabLst/>
              <a:defRPr/>
            </a:pPr>
            <a:endParaRPr lang="en-US" baseline="0" dirty="0" smtClean="0"/>
          </a:p>
          <a:p>
            <a:pPr marL="0" marR="0" indent="0" algn="l" defTabSz="457200" rtl="0" eaLnBrk="1" fontAlgn="base" latinLnBrk="0" hangingPunct="1">
              <a:lnSpc>
                <a:spcPct val="100000"/>
              </a:lnSpc>
              <a:spcBef>
                <a:spcPct val="30000"/>
              </a:spcBef>
              <a:spcAft>
                <a:spcPct val="0"/>
              </a:spcAft>
              <a:buClrTx/>
              <a:buSzTx/>
              <a:buFontTx/>
              <a:buNone/>
              <a:tabLst/>
              <a:defRPr/>
            </a:pPr>
            <a:r>
              <a:rPr lang="en-US" baseline="0" dirty="0" smtClean="0"/>
              <a:t>Let’s take a look at some real world examples of this dynamic template in action.</a:t>
            </a:r>
          </a:p>
        </p:txBody>
      </p:sp>
      <p:sp>
        <p:nvSpPr>
          <p:cNvPr id="4" name="Slide Number Placeholder 3"/>
          <p:cNvSpPr>
            <a:spLocks noGrp="1"/>
          </p:cNvSpPr>
          <p:nvPr>
            <p:ph type="sldNum" sz="quarter" idx="10"/>
          </p:nvPr>
        </p:nvSpPr>
        <p:spPr/>
        <p:txBody>
          <a:bodyPr/>
          <a:lstStyle/>
          <a:p>
            <a:pPr>
              <a:defRPr/>
            </a:pPr>
            <a:fld id="{6F62BFBA-20DD-402D-960F-914D2C424488}" type="slidenum">
              <a:rPr lang="en-US" smtClean="0"/>
              <a:pPr>
                <a:defRPr/>
              </a:pPr>
              <a:t>25</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coaching email was created for an event with an end date, but it’s still a great illustration of the</a:t>
            </a:r>
            <a:r>
              <a:rPr lang="en-US" baseline="0" dirty="0" smtClean="0"/>
              <a:t> power of dynamic content.</a:t>
            </a:r>
          </a:p>
          <a:p>
            <a:endParaRPr lang="en-US" baseline="0" dirty="0" smtClean="0"/>
          </a:p>
          <a:p>
            <a:endParaRPr lang="en-US" baseline="0" dirty="0" smtClean="0"/>
          </a:p>
          <a:p>
            <a:r>
              <a:rPr lang="en-US" baseline="0" dirty="0" smtClean="0"/>
              <a:t>(point out progress report and fundraising snapshot)</a:t>
            </a:r>
            <a:endParaRPr lang="en-US" dirty="0"/>
          </a:p>
        </p:txBody>
      </p:sp>
      <p:sp>
        <p:nvSpPr>
          <p:cNvPr id="4" name="Slide Number Placeholder 3"/>
          <p:cNvSpPr>
            <a:spLocks noGrp="1"/>
          </p:cNvSpPr>
          <p:nvPr>
            <p:ph type="sldNum" sz="quarter" idx="10"/>
          </p:nvPr>
        </p:nvSpPr>
        <p:spPr/>
        <p:txBody>
          <a:bodyPr/>
          <a:lstStyle/>
          <a:p>
            <a:pPr>
              <a:defRPr/>
            </a:pPr>
            <a:fld id="{6F62BFBA-20DD-402D-960F-914D2C424488}" type="slidenum">
              <a:rPr lang="en-US" smtClean="0"/>
              <a:pPr>
                <a:defRPr/>
              </a:pPr>
              <a:t>26</a:t>
            </a:fld>
            <a:endParaRPr lang="en-US" dirty="0"/>
          </a:p>
        </p:txBody>
      </p:sp>
    </p:spTree>
    <p:extLst>
      <p:ext uri="{BB962C8B-B14F-4D97-AF65-F5344CB8AC3E}">
        <p14:creationId xmlns:p14="http://schemas.microsoft.com/office/powerpoint/2010/main" val="23052470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dirty="0" smtClean="0"/>
              <a:t>Just another example using the same template, but notice the different uses of the data</a:t>
            </a:r>
            <a:r>
              <a:rPr lang="en-US" baseline="0" dirty="0" smtClean="0"/>
              <a:t> that’s available</a:t>
            </a:r>
            <a:r>
              <a:rPr lang="en-US" dirty="0" smtClean="0"/>
              <a:t>. The intro section reports</a:t>
            </a:r>
            <a:r>
              <a:rPr lang="en-US" baseline="0" dirty="0" smtClean="0"/>
              <a:t> on how many days out you are from the event, which won’t work for DIY events, but then within the Progress Update, we see how many days into fundraising for the participant and that’s simply based on the registration date, which you’ll always have for DIY events. </a:t>
            </a:r>
          </a:p>
          <a:p>
            <a:endParaRPr lang="en-US" baseline="0" dirty="0" smtClean="0"/>
          </a:p>
          <a:p>
            <a:r>
              <a:rPr lang="en-US" baseline="0" dirty="0" smtClean="0"/>
              <a:t>You would carry this same idea over to the right column and in lieu of “days left to fundraise,” you could say “days spent fundraising” or something along those lines.</a:t>
            </a:r>
          </a:p>
          <a:p>
            <a:endParaRPr lang="en-US" baseline="0" dirty="0" smtClean="0"/>
          </a:p>
          <a:p>
            <a:r>
              <a:rPr lang="en-US" baseline="0" dirty="0" smtClean="0"/>
              <a:t>Also, please note in this example that we report on team fundraising efforts below personal fundraising stats. And what’s even cooler is that it can be made conditional so that it will only show if this participant is a member of a team; otherwise, nothing renders.</a:t>
            </a:r>
          </a:p>
          <a:p>
            <a:endParaRPr lang="en-US" baseline="0" dirty="0" smtClean="0"/>
          </a:p>
          <a:p>
            <a:r>
              <a:rPr lang="en-US" baseline="0" dirty="0" smtClean="0"/>
              <a:t>We have a lot of options. We could take it a step further and provide conditional content based on other behaviors that may be worthy of special messaging such as:</a:t>
            </a:r>
          </a:p>
          <a:p>
            <a:pPr marL="228600" indent="-228600">
              <a:spcBef>
                <a:spcPct val="0"/>
              </a:spcBef>
              <a:buAutoNum type="arabicPeriod"/>
            </a:pPr>
            <a:r>
              <a:rPr lang="en-US" baseline="0" dirty="0" smtClean="0"/>
              <a:t>No self donation – encourage the participant to make a donation</a:t>
            </a:r>
          </a:p>
          <a:p>
            <a:pPr marL="228600" indent="-228600">
              <a:spcBef>
                <a:spcPct val="0"/>
              </a:spcBef>
              <a:buAutoNum type="arabicPeriod"/>
            </a:pPr>
            <a:r>
              <a:rPr lang="en-US" baseline="0" dirty="0" smtClean="0"/>
              <a:t>Raised $0 – motivate that participant to set a small milestone to ask 5 family members or friends for a donation</a:t>
            </a:r>
            <a:endParaRPr lang="en-US" dirty="0"/>
          </a:p>
        </p:txBody>
      </p:sp>
      <p:sp>
        <p:nvSpPr>
          <p:cNvPr id="4" name="Slide Number Placeholder 3"/>
          <p:cNvSpPr>
            <a:spLocks noGrp="1"/>
          </p:cNvSpPr>
          <p:nvPr>
            <p:ph type="sldNum" sz="quarter" idx="10"/>
          </p:nvPr>
        </p:nvSpPr>
        <p:spPr/>
        <p:txBody>
          <a:bodyPr/>
          <a:lstStyle/>
          <a:p>
            <a:pPr>
              <a:defRPr/>
            </a:pPr>
            <a:fld id="{6F62BFBA-20DD-402D-960F-914D2C424488}" type="slidenum">
              <a:rPr lang="en-US" smtClean="0"/>
              <a:pPr>
                <a:defRPr/>
              </a:pPr>
              <a:t>27</a:t>
            </a:fld>
            <a:endParaRPr lang="en-US" dirty="0"/>
          </a:p>
        </p:txBody>
      </p:sp>
    </p:spTree>
    <p:extLst>
      <p:ext uri="{BB962C8B-B14F-4D97-AF65-F5344CB8AC3E}">
        <p14:creationId xmlns:p14="http://schemas.microsoft.com/office/powerpoint/2010/main" val="41522673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spcBef>
                <a:spcPct val="0"/>
              </a:spcBef>
            </a:pPr>
            <a:endParaRPr lang="en-US" baseline="0" dirty="0" smtClean="0"/>
          </a:p>
        </p:txBody>
      </p:sp>
      <p:sp>
        <p:nvSpPr>
          <p:cNvPr id="4" name="Slide Number Placeholder 3"/>
          <p:cNvSpPr>
            <a:spLocks noGrp="1"/>
          </p:cNvSpPr>
          <p:nvPr>
            <p:ph type="sldNum" sz="quarter" idx="10"/>
          </p:nvPr>
        </p:nvSpPr>
        <p:spPr/>
        <p:txBody>
          <a:bodyPr/>
          <a:lstStyle/>
          <a:p>
            <a:pPr>
              <a:defRPr/>
            </a:pPr>
            <a:fld id="{6F62BFBA-20DD-402D-960F-914D2C424488}" type="slidenum">
              <a:rPr lang="en-US" smtClean="0"/>
              <a:pPr>
                <a:defRPr/>
              </a:pPr>
              <a:t>28</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mn-lt"/>
                <a:ea typeface="+mn-ea"/>
                <a:cs typeface="+mn-cs"/>
              </a:rPr>
              <a:t>Have you ever stood in line at Starbucks and listened to the orders of others in front of you? If so, you may have noticed that almost every order is different; every patron wants their coffee made their way and Starbucks is happy to oblige. Non-profit organizations are experiencing this same kind of consumer behavior with their constituents; donors don’t want to just write a check anymore and fundraisers want to fundraise their way. As a result, organizations are providing new fundraising opportunities to meet their constituent’s needs.</a:t>
            </a:r>
          </a:p>
          <a:p>
            <a:endParaRPr lang="en-US" dirty="0"/>
          </a:p>
        </p:txBody>
      </p:sp>
      <p:sp>
        <p:nvSpPr>
          <p:cNvPr id="4" name="Slide Number Placeholder 3"/>
          <p:cNvSpPr>
            <a:spLocks noGrp="1"/>
          </p:cNvSpPr>
          <p:nvPr>
            <p:ph type="sldNum" sz="quarter" idx="10"/>
          </p:nvPr>
        </p:nvSpPr>
        <p:spPr/>
        <p:txBody>
          <a:bodyPr/>
          <a:lstStyle/>
          <a:p>
            <a:pPr>
              <a:defRPr/>
            </a:pPr>
            <a:fld id="{6F62BFBA-20DD-402D-960F-914D2C424488}" type="slidenum">
              <a:rPr lang="en-US" smtClean="0"/>
              <a:pPr>
                <a:defRPr/>
              </a:pPr>
              <a:t>5</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endParaRPr lang="en-US" dirty="0"/>
          </a:p>
        </p:txBody>
      </p:sp>
      <p:sp>
        <p:nvSpPr>
          <p:cNvPr id="4" name="Slide Number Placeholder 3"/>
          <p:cNvSpPr>
            <a:spLocks noGrp="1"/>
          </p:cNvSpPr>
          <p:nvPr>
            <p:ph type="sldNum" sz="quarter" idx="10"/>
          </p:nvPr>
        </p:nvSpPr>
        <p:spPr/>
        <p:txBody>
          <a:bodyPr/>
          <a:lstStyle/>
          <a:p>
            <a:pPr>
              <a:defRPr/>
            </a:pPr>
            <a:fld id="{6F62BFBA-20DD-402D-960F-914D2C424488}" type="slidenum">
              <a:rPr lang="en-US" smtClean="0"/>
              <a:pPr>
                <a:defRPr/>
              </a:pPr>
              <a:t>6</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noRot="1" noChangeAspect="1" noChangeArrowheads="1" noTextEdit="1"/>
          </p:cNvSpPr>
          <p:nvPr>
            <p:ph type="sldImg"/>
          </p:nvPr>
        </p:nvSpPr>
        <p:spPr>
          <a:xfrm>
            <a:off x="1144588" y="684213"/>
            <a:ext cx="4570412" cy="3429000"/>
          </a:xfrm>
          <a:ln/>
        </p:spPr>
      </p:sp>
      <p:sp>
        <p:nvSpPr>
          <p:cNvPr id="19458" name="Rectangle 3"/>
          <p:cNvSpPr>
            <a:spLocks noGrp="1" noChangeArrowheads="1"/>
          </p:cNvSpPr>
          <p:nvPr>
            <p:ph type="body" idx="1"/>
          </p:nvPr>
        </p:nvSpPr>
        <p:spPr>
          <a:xfrm>
            <a:off x="381000" y="4191000"/>
            <a:ext cx="6096000" cy="4495800"/>
          </a:xfrm>
          <a:noFill/>
          <a:ln/>
        </p:spPr>
        <p:txBody>
          <a:bodyPr>
            <a:noAutofit/>
          </a:bodyPr>
          <a:lstStyle/>
          <a:p>
            <a:endParaRPr lang="en-US" sz="800" kern="1200" baseline="0" dirty="0" smtClean="0">
              <a:solidFill>
                <a:schemeClr val="tx1"/>
              </a:solidFill>
              <a:latin typeface="+mn-lt"/>
              <a:ea typeface="+mn-ea"/>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base" latinLnBrk="0" hangingPunct="1">
              <a:lnSpc>
                <a:spcPct val="100000"/>
              </a:lnSpc>
              <a:spcBef>
                <a:spcPct val="30000"/>
              </a:spcBef>
              <a:spcAft>
                <a:spcPct val="0"/>
              </a:spcAft>
              <a:buClrTx/>
              <a:buSzTx/>
              <a:buFontTx/>
              <a:buNone/>
              <a:tabLst/>
              <a:defRPr/>
            </a:pPr>
            <a:r>
              <a:rPr lang="en-US" baseline="0" dirty="0" smtClean="0"/>
              <a:t>Autoresponders and milestone messaging are essential to a successful DIY event, but a dedicated coaching email campaign should supplement those automatic emails triggered by the system.</a:t>
            </a:r>
          </a:p>
        </p:txBody>
      </p:sp>
      <p:sp>
        <p:nvSpPr>
          <p:cNvPr id="4" name="Slide Number Placeholder 3"/>
          <p:cNvSpPr>
            <a:spLocks noGrp="1"/>
          </p:cNvSpPr>
          <p:nvPr>
            <p:ph type="sldNum" sz="quarter" idx="10"/>
          </p:nvPr>
        </p:nvSpPr>
        <p:spPr/>
        <p:txBody>
          <a:bodyPr/>
          <a:lstStyle/>
          <a:p>
            <a:pPr>
              <a:defRPr/>
            </a:pPr>
            <a:fld id="{6F62BFBA-20DD-402D-960F-914D2C424488}" type="slidenum">
              <a:rPr lang="en-US" smtClean="0"/>
              <a:pPr>
                <a:defRPr/>
              </a:pPr>
              <a:t>20</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This diagram is a visual representation of basic email strategy for an event. It puts event email strategy into perspective and gives you a BETTER picture of the BIG picture.</a:t>
            </a:r>
          </a:p>
          <a:p>
            <a:endParaRPr lang="en-US" baseline="0" dirty="0" smtClean="0"/>
          </a:p>
          <a:p>
            <a:r>
              <a:rPr lang="en-US" baseline="0" dirty="0" smtClean="0"/>
              <a:t>BUT…what’s wrong?</a:t>
            </a:r>
          </a:p>
        </p:txBody>
      </p:sp>
      <p:sp>
        <p:nvSpPr>
          <p:cNvPr id="4" name="Slide Number Placeholder 3"/>
          <p:cNvSpPr>
            <a:spLocks noGrp="1"/>
          </p:cNvSpPr>
          <p:nvPr>
            <p:ph type="sldNum" sz="quarter" idx="10"/>
          </p:nvPr>
        </p:nvSpPr>
        <p:spPr/>
        <p:txBody>
          <a:bodyPr/>
          <a:lstStyle/>
          <a:p>
            <a:pPr>
              <a:defRPr/>
            </a:pPr>
            <a:fld id="{6F62BFBA-20DD-402D-960F-914D2C424488}" type="slidenum">
              <a:rPr lang="en-US" smtClean="0"/>
              <a:pPr>
                <a:defRPr/>
              </a:pPr>
              <a:t>21</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This type of strategy won’t work for DIY events.  We need to start thinking in a new way about the participant experience for DIY. And why?</a:t>
            </a:r>
          </a:p>
        </p:txBody>
      </p:sp>
      <p:sp>
        <p:nvSpPr>
          <p:cNvPr id="4" name="Slide Number Placeholder 3"/>
          <p:cNvSpPr>
            <a:spLocks noGrp="1"/>
          </p:cNvSpPr>
          <p:nvPr>
            <p:ph type="sldNum" sz="quarter" idx="10"/>
          </p:nvPr>
        </p:nvSpPr>
        <p:spPr/>
        <p:txBody>
          <a:bodyPr/>
          <a:lstStyle/>
          <a:p>
            <a:pPr>
              <a:defRPr/>
            </a:pPr>
            <a:fld id="{6F62BFBA-20DD-402D-960F-914D2C424488}" type="slidenum">
              <a:rPr lang="en-US" smtClean="0"/>
              <a:pPr>
                <a:defRPr/>
              </a:pPr>
              <a:t>22</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spcBef>
                <a:spcPct val="0"/>
              </a:spcBef>
            </a:pPr>
            <a:r>
              <a:rPr lang="en-US" baseline="0" dirty="0" smtClean="0"/>
              <a:t>Because these are DIY events, there is no set date, there is no set event type, there is no way of really knowing which message from your coaching campaign will be the first message for a participant (without a lot of work), and there’s no way of knowing when to stop sending coaching emails to a participant because their event has concluded.</a:t>
            </a:r>
          </a:p>
          <a:p>
            <a:pPr>
              <a:spcBef>
                <a:spcPct val="0"/>
              </a:spcBef>
            </a:pPr>
            <a:endParaRPr lang="en-US" baseline="0" dirty="0" smtClean="0"/>
          </a:p>
          <a:p>
            <a:pPr>
              <a:spcBef>
                <a:spcPct val="0"/>
              </a:spcBef>
            </a:pPr>
            <a:r>
              <a:rPr lang="en-US" baseline="0" dirty="0" smtClean="0"/>
              <a:t>This makes a lot more work for us. Or does it?</a:t>
            </a:r>
          </a:p>
        </p:txBody>
      </p:sp>
      <p:sp>
        <p:nvSpPr>
          <p:cNvPr id="4" name="Slide Number Placeholder 3"/>
          <p:cNvSpPr>
            <a:spLocks noGrp="1"/>
          </p:cNvSpPr>
          <p:nvPr>
            <p:ph type="sldNum" sz="quarter" idx="10"/>
          </p:nvPr>
        </p:nvSpPr>
        <p:spPr/>
        <p:txBody>
          <a:bodyPr/>
          <a:lstStyle/>
          <a:p>
            <a:pPr>
              <a:defRPr/>
            </a:pPr>
            <a:fld id="{6F62BFBA-20DD-402D-960F-914D2C424488}" type="slidenum">
              <a:rPr lang="en-US" smtClean="0"/>
              <a:pPr>
                <a:defRPr/>
              </a:pPr>
              <a:t>23</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spcBef>
                <a:spcPct val="0"/>
              </a:spcBef>
            </a:pPr>
            <a:r>
              <a:rPr lang="en-US" baseline="0" dirty="0" smtClean="0"/>
              <a:t>It’s not as hard as we might think because we have DATA! Participant data is our best friend especially in DIY events. We might not know some key pieces like when a participant’s event is taking place, but look at what we do know and look what we have to work with to create relevant, personal coaching emails for our DIY participants. Even better, all of this data is easily accessible in the TeamRaiser Coaching Emails tool from the WYSIWYG.</a:t>
            </a:r>
          </a:p>
          <a:p>
            <a:pPr>
              <a:spcBef>
                <a:spcPct val="0"/>
              </a:spcBef>
            </a:pPr>
            <a:endParaRPr lang="en-US" baseline="0" dirty="0" smtClean="0"/>
          </a:p>
          <a:p>
            <a:pPr>
              <a:spcBef>
                <a:spcPct val="0"/>
              </a:spcBef>
            </a:pPr>
            <a:r>
              <a:rPr lang="en-US" baseline="0" dirty="0" smtClean="0"/>
              <a:t>So…how can we use it?</a:t>
            </a:r>
          </a:p>
        </p:txBody>
      </p:sp>
      <p:sp>
        <p:nvSpPr>
          <p:cNvPr id="4" name="Slide Number Placeholder 3"/>
          <p:cNvSpPr>
            <a:spLocks noGrp="1"/>
          </p:cNvSpPr>
          <p:nvPr>
            <p:ph type="sldNum" sz="quarter" idx="10"/>
          </p:nvPr>
        </p:nvSpPr>
        <p:spPr/>
        <p:txBody>
          <a:bodyPr/>
          <a:lstStyle/>
          <a:p>
            <a:pPr>
              <a:defRPr/>
            </a:pPr>
            <a:fld id="{6F62BFBA-20DD-402D-960F-914D2C424488}" type="slidenum">
              <a:rPr lang="en-US" smtClean="0"/>
              <a:pPr>
                <a:defRPr/>
              </a:pPr>
              <a:t>24</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4.png"/><Relationship Id="rId1" Type="http://schemas.openxmlformats.org/officeDocument/2006/relationships/slideMaster" Target="../slideMasters/slideMaster3.xml"/><Relationship Id="rId4" Type="http://schemas.openxmlformats.org/officeDocument/2006/relationships/image" Target="../media/image7.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jpeg"/><Relationship Id="rId1" Type="http://schemas.openxmlformats.org/officeDocument/2006/relationships/slideMaster" Target="../slideMasters/slideMaster4.xml"/><Relationship Id="rId4" Type="http://schemas.openxmlformats.org/officeDocument/2006/relationships/image" Target="../media/image9.png"/></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p:spTree>
      <p:nvGrpSpPr>
        <p:cNvPr id="1" name=""/>
        <p:cNvGrpSpPr/>
        <p:nvPr/>
      </p:nvGrpSpPr>
      <p:grpSpPr>
        <a:xfrm>
          <a:off x="0" y="0"/>
          <a:ext cx="0" cy="0"/>
          <a:chOff x="0" y="0"/>
          <a:chExt cx="0" cy="0"/>
        </a:xfrm>
      </p:grpSpPr>
      <p:pic>
        <p:nvPicPr>
          <p:cNvPr id="4" name="Picture 6" descr="bb_spectrum_ppt_crop.jpg"/>
          <p:cNvPicPr>
            <a:picLocks noChangeAspect="1"/>
          </p:cNvPicPr>
          <p:nvPr/>
        </p:nvPicPr>
        <p:blipFill>
          <a:blip r:embed="rId2"/>
          <a:stretch>
            <a:fillRect/>
          </a:stretch>
        </p:blipFill>
        <p:spPr>
          <a:xfrm>
            <a:off x="0" y="0"/>
            <a:ext cx="9144000" cy="155575"/>
          </a:xfrm>
          <a:prstGeom prst="rect">
            <a:avLst/>
          </a:prstGeom>
          <a:effectLst>
            <a:outerShdw blurRad="50800" dist="38100" dir="5700000">
              <a:srgbClr val="000000">
                <a:alpha val="43000"/>
              </a:srgbClr>
            </a:outerShdw>
          </a:effectLst>
        </p:spPr>
      </p:pic>
      <p:cxnSp>
        <p:nvCxnSpPr>
          <p:cNvPr id="5" name="Straight Connector 8"/>
          <p:cNvCxnSpPr/>
          <p:nvPr/>
        </p:nvCxnSpPr>
        <p:spPr>
          <a:xfrm>
            <a:off x="-109538" y="6346825"/>
            <a:ext cx="9398001" cy="1588"/>
          </a:xfrm>
          <a:prstGeom prst="line">
            <a:avLst/>
          </a:prstGeom>
          <a:ln w="12700" cap="rnd" cmpd="sng" algn="ctr">
            <a:solidFill>
              <a:srgbClr val="373C3F"/>
            </a:solidFill>
            <a:prstDash val="sysDot"/>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8" name="Picture 9" descr="bb_logo_notag.png"/>
          <p:cNvPicPr>
            <a:picLocks noChangeAspect="1"/>
          </p:cNvPicPr>
          <p:nvPr/>
        </p:nvPicPr>
        <p:blipFill>
          <a:blip r:embed="rId3"/>
          <a:srcRect/>
          <a:stretch>
            <a:fillRect/>
          </a:stretch>
        </p:blipFill>
        <p:spPr bwMode="auto">
          <a:xfrm>
            <a:off x="7497763" y="6437313"/>
            <a:ext cx="1258887" cy="192087"/>
          </a:xfrm>
          <a:prstGeom prst="rect">
            <a:avLst/>
          </a:prstGeom>
          <a:noFill/>
          <a:ln w="9525">
            <a:noFill/>
            <a:miter lim="800000"/>
            <a:headEnd/>
            <a:tailEnd/>
          </a:ln>
        </p:spPr>
      </p:pic>
      <p:sp>
        <p:nvSpPr>
          <p:cNvPr id="9" name="TextBox 13"/>
          <p:cNvSpPr txBox="1"/>
          <p:nvPr/>
        </p:nvSpPr>
        <p:spPr>
          <a:xfrm>
            <a:off x="357188" y="6400800"/>
            <a:ext cx="1014412" cy="365125"/>
          </a:xfrm>
          <a:prstGeom prst="rect">
            <a:avLst/>
          </a:prstGeom>
          <a:noFill/>
        </p:spPr>
        <p:txBody>
          <a:bodyPr anchor="ctr"/>
          <a:lstStyle/>
          <a:p>
            <a:pPr fontAlgn="auto">
              <a:spcBef>
                <a:spcPts val="0"/>
              </a:spcBef>
              <a:spcAft>
                <a:spcPts val="0"/>
              </a:spcAft>
              <a:defRPr/>
            </a:pPr>
            <a:fld id="{D0BA1F1C-67BF-5C4A-9165-8621CFBAC045}" type="datetime1">
              <a:rPr lang="en-US" sz="1000" b="1">
                <a:solidFill>
                  <a:srgbClr val="6B6F71"/>
                </a:solidFill>
                <a:latin typeface="+mn-lt"/>
              </a:rPr>
              <a:pPr fontAlgn="auto">
                <a:spcBef>
                  <a:spcPts val="0"/>
                </a:spcBef>
                <a:spcAft>
                  <a:spcPts val="0"/>
                </a:spcAft>
                <a:defRPr/>
              </a:pPr>
              <a:t>9/26/2013</a:t>
            </a:fld>
            <a:endParaRPr lang="en-US" sz="1000" b="1" dirty="0">
              <a:solidFill>
                <a:srgbClr val="6B6F71"/>
              </a:solidFill>
              <a:latin typeface="+mn-lt"/>
            </a:endParaRPr>
          </a:p>
        </p:txBody>
      </p:sp>
      <p:sp>
        <p:nvSpPr>
          <p:cNvPr id="10" name="TextBox 14"/>
          <p:cNvSpPr txBox="1"/>
          <p:nvPr/>
        </p:nvSpPr>
        <p:spPr>
          <a:xfrm>
            <a:off x="1371600" y="6400800"/>
            <a:ext cx="2895600" cy="365125"/>
          </a:xfrm>
          <a:prstGeom prst="rect">
            <a:avLst/>
          </a:prstGeom>
          <a:noFill/>
        </p:spPr>
        <p:txBody>
          <a:bodyPr anchor="ctr"/>
          <a:lstStyle/>
          <a:p>
            <a:pPr fontAlgn="auto">
              <a:spcBef>
                <a:spcPts val="0"/>
              </a:spcBef>
              <a:spcAft>
                <a:spcPts val="0"/>
              </a:spcAft>
              <a:defRPr/>
            </a:pPr>
            <a:r>
              <a:rPr lang="en-US" sz="1000" b="1" dirty="0">
                <a:solidFill>
                  <a:srgbClr val="6B6F71"/>
                </a:solidFill>
                <a:latin typeface="+mn-lt"/>
              </a:rPr>
              <a:t>Footer</a:t>
            </a:r>
          </a:p>
        </p:txBody>
      </p:sp>
      <p:sp>
        <p:nvSpPr>
          <p:cNvPr id="11" name="TextBox 15"/>
          <p:cNvSpPr txBox="1"/>
          <p:nvPr/>
        </p:nvSpPr>
        <p:spPr>
          <a:xfrm>
            <a:off x="4343400" y="6400800"/>
            <a:ext cx="457200" cy="369888"/>
          </a:xfrm>
          <a:prstGeom prst="rect">
            <a:avLst/>
          </a:prstGeom>
          <a:noFill/>
        </p:spPr>
        <p:txBody>
          <a:bodyPr anchor="ctr"/>
          <a:lstStyle/>
          <a:p>
            <a:pPr algn="ctr" fontAlgn="auto">
              <a:spcBef>
                <a:spcPts val="0"/>
              </a:spcBef>
              <a:spcAft>
                <a:spcPts val="0"/>
              </a:spcAft>
              <a:defRPr/>
            </a:pPr>
            <a:fld id="{73E8F3B5-40AF-43DD-9AED-B10D7622CEB1}" type="slidenum">
              <a:rPr lang="en-US" sz="1000" b="1">
                <a:solidFill>
                  <a:srgbClr val="6B6F71"/>
                </a:solidFill>
                <a:latin typeface="+mn-lt"/>
              </a:rPr>
              <a:pPr algn="ctr" fontAlgn="auto">
                <a:spcBef>
                  <a:spcPts val="0"/>
                </a:spcBef>
                <a:spcAft>
                  <a:spcPts val="0"/>
                </a:spcAft>
                <a:defRPr/>
              </a:pPr>
              <a:t>‹#›</a:t>
            </a:fld>
            <a:endParaRPr lang="en-US" sz="1000" b="1" dirty="0">
              <a:solidFill>
                <a:srgbClr val="6B6F71"/>
              </a:solidFill>
              <a:latin typeface="+mn-lt"/>
            </a:endParaRPr>
          </a:p>
        </p:txBody>
      </p:sp>
      <p:pic>
        <p:nvPicPr>
          <p:cNvPr id="12" name="Picture 11" descr="bb_spectrum_ppt_crop.jpg"/>
          <p:cNvPicPr>
            <a:picLocks noChangeAspect="1"/>
          </p:cNvPicPr>
          <p:nvPr userDrawn="1"/>
        </p:nvPicPr>
        <p:blipFill>
          <a:blip r:embed="rId2"/>
          <a:stretch>
            <a:fillRect/>
          </a:stretch>
        </p:blipFill>
        <p:spPr>
          <a:xfrm>
            <a:off x="0" y="0"/>
            <a:ext cx="9144000" cy="155575"/>
          </a:xfrm>
          <a:prstGeom prst="rect">
            <a:avLst/>
          </a:prstGeom>
          <a:effectLst>
            <a:outerShdw blurRad="50800" dist="38100" dir="5700000">
              <a:srgbClr val="000000">
                <a:alpha val="43000"/>
              </a:srgbClr>
            </a:outerShdw>
          </a:effectLst>
        </p:spPr>
      </p:pic>
      <p:pic>
        <p:nvPicPr>
          <p:cNvPr id="13" name="Picture 7" descr="bb_logo_wtag.png"/>
          <p:cNvPicPr>
            <a:picLocks noChangeAspect="1"/>
          </p:cNvPicPr>
          <p:nvPr userDrawn="1"/>
        </p:nvPicPr>
        <p:blipFill>
          <a:blip r:embed="rId4"/>
          <a:srcRect/>
          <a:stretch>
            <a:fillRect/>
          </a:stretch>
        </p:blipFill>
        <p:spPr bwMode="auto">
          <a:xfrm>
            <a:off x="6154738" y="5592763"/>
            <a:ext cx="2486025" cy="619125"/>
          </a:xfrm>
          <a:prstGeom prst="rect">
            <a:avLst/>
          </a:prstGeom>
          <a:noFill/>
          <a:ln w="9525">
            <a:noFill/>
            <a:miter lim="800000"/>
            <a:headEnd/>
            <a:tailEnd/>
          </a:ln>
        </p:spPr>
      </p:pic>
      <p:pic>
        <p:nvPicPr>
          <p:cNvPr id="14" name="Picture 8" descr="bb_arrow.png"/>
          <p:cNvPicPr>
            <a:picLocks noChangeAspect="1"/>
          </p:cNvPicPr>
          <p:nvPr userDrawn="1"/>
        </p:nvPicPr>
        <p:blipFill>
          <a:blip r:embed="rId5"/>
          <a:srcRect/>
          <a:stretch>
            <a:fillRect/>
          </a:stretch>
        </p:blipFill>
        <p:spPr bwMode="auto">
          <a:xfrm>
            <a:off x="611188" y="1928813"/>
            <a:ext cx="201612" cy="254000"/>
          </a:xfrm>
          <a:prstGeom prst="rect">
            <a:avLst/>
          </a:prstGeom>
          <a:noFill/>
          <a:ln w="9525">
            <a:noFill/>
            <a:miter lim="800000"/>
            <a:headEnd/>
            <a:tailEnd/>
          </a:ln>
        </p:spPr>
      </p:pic>
      <p:sp>
        <p:nvSpPr>
          <p:cNvPr id="15" name="Rectangle 9"/>
          <p:cNvSpPr/>
          <p:nvPr userDrawn="1"/>
        </p:nvSpPr>
        <p:spPr>
          <a:xfrm>
            <a:off x="0" y="6211888"/>
            <a:ext cx="9144000" cy="64611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6" name="Title 1"/>
          <p:cNvSpPr>
            <a:spLocks noGrp="1"/>
          </p:cNvSpPr>
          <p:nvPr>
            <p:ph type="ctrTitle"/>
          </p:nvPr>
        </p:nvSpPr>
        <p:spPr>
          <a:xfrm>
            <a:off x="877824" y="1745488"/>
            <a:ext cx="7595616" cy="543052"/>
          </a:xfrm>
        </p:spPr>
        <p:txBody>
          <a:bodyPr/>
          <a:lstStyle>
            <a:lvl1pPr>
              <a:defRPr sz="3200">
                <a:solidFill>
                  <a:srgbClr val="5BAC35"/>
                </a:solidFill>
              </a:defRPr>
            </a:lvl1pPr>
          </a:lstStyle>
          <a:p>
            <a:r>
              <a:rPr lang="en-US" smtClean="0"/>
              <a:t>Click to edit Master title style</a:t>
            </a:r>
            <a:endParaRPr lang="en-US" dirty="0"/>
          </a:p>
        </p:txBody>
      </p:sp>
      <p:sp>
        <p:nvSpPr>
          <p:cNvPr id="7" name="Subtitle 2"/>
          <p:cNvSpPr>
            <a:spLocks noGrp="1"/>
          </p:cNvSpPr>
          <p:nvPr>
            <p:ph type="subTitle" idx="1"/>
          </p:nvPr>
        </p:nvSpPr>
        <p:spPr>
          <a:xfrm>
            <a:off x="877824" y="2288540"/>
            <a:ext cx="7351776" cy="1752600"/>
          </a:xfrm>
        </p:spPr>
        <p:txBody>
          <a:bodyPr>
            <a:noAutofit/>
          </a:bodyPr>
          <a:lstStyle>
            <a:lvl1pPr marL="0" indent="0" algn="l">
              <a:buNone/>
              <a:defRPr sz="1800" b="1" cap="none" spc="0">
                <a:solidFill>
                  <a:srgbClr val="373C3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4" name="Rectangle 1"/>
          <p:cNvSpPr>
            <a:spLocks/>
          </p:cNvSpPr>
          <p:nvPr userDrawn="1"/>
        </p:nvSpPr>
        <p:spPr bwMode="auto">
          <a:xfrm>
            <a:off x="0" y="0"/>
            <a:ext cx="9144000" cy="6858000"/>
          </a:xfrm>
          <a:prstGeom prst="rect">
            <a:avLst/>
          </a:prstGeom>
          <a:gradFill rotWithShape="0">
            <a:gsLst>
              <a:gs pos="0">
                <a:srgbClr val="A6A6A6"/>
              </a:gs>
              <a:gs pos="5699">
                <a:srgbClr val="D2D2D2"/>
              </a:gs>
              <a:gs pos="29015">
                <a:srgbClr val="FFFFFF"/>
              </a:gs>
              <a:gs pos="86009">
                <a:srgbClr val="FFFFFF"/>
              </a:gs>
              <a:gs pos="100000">
                <a:srgbClr val="CBCBCB"/>
              </a:gs>
            </a:gsLst>
            <a:lin ang="5400000" scaled="1"/>
          </a:gradFill>
          <a:ln w="25400" cap="flat">
            <a:noFill/>
            <a:miter lim="800000"/>
            <a:headEnd type="none" w="med" len="med"/>
            <a:tailEnd type="none" w="med" len="med"/>
          </a:ln>
        </p:spPr>
        <p:txBody>
          <a:bodyPr lIns="0" tIns="0" rIns="0" bIns="0"/>
          <a:lstStyle/>
          <a:p>
            <a:pPr fontAlgn="auto">
              <a:spcBef>
                <a:spcPts val="0"/>
              </a:spcBef>
              <a:spcAft>
                <a:spcPts val="0"/>
              </a:spcAft>
              <a:defRPr/>
            </a:pPr>
            <a:endParaRPr lang="en-US" dirty="0">
              <a:latin typeface="GillSans" pitchFamily="-108" charset="0"/>
              <a:ea typeface="ヒラギノ角ゴ ProN W3" pitchFamily="-108" charset="-128"/>
              <a:cs typeface="ヒラギノ角ゴ ProN W3" pitchFamily="-108" charset="-128"/>
              <a:sym typeface="GillSans" pitchFamily="-108" charset="0"/>
            </a:endParaRPr>
          </a:p>
        </p:txBody>
      </p:sp>
      <p:pic>
        <p:nvPicPr>
          <p:cNvPr id="5" name="Picture 11" descr="bb_spectrum_ppt_crop.jpg"/>
          <p:cNvPicPr>
            <a:picLocks noChangeAspect="1"/>
          </p:cNvPicPr>
          <p:nvPr userDrawn="1"/>
        </p:nvPicPr>
        <p:blipFill>
          <a:blip r:embed="rId2"/>
          <a:stretch>
            <a:fillRect/>
          </a:stretch>
        </p:blipFill>
        <p:spPr>
          <a:xfrm>
            <a:off x="0" y="0"/>
            <a:ext cx="9144000" cy="155575"/>
          </a:xfrm>
          <a:prstGeom prst="rect">
            <a:avLst/>
          </a:prstGeom>
          <a:effectLst>
            <a:outerShdw blurRad="50800" dist="38100" dir="5700000">
              <a:srgbClr val="000000">
                <a:alpha val="43000"/>
              </a:srgbClr>
            </a:outerShdw>
          </a:effectLst>
        </p:spPr>
      </p:pic>
      <p:pic>
        <p:nvPicPr>
          <p:cNvPr id="8" name="Picture 7" descr="bb_logo_wtag.png"/>
          <p:cNvPicPr>
            <a:picLocks noChangeAspect="1"/>
          </p:cNvPicPr>
          <p:nvPr userDrawn="1"/>
        </p:nvPicPr>
        <p:blipFill>
          <a:blip r:embed="rId3"/>
          <a:srcRect/>
          <a:stretch>
            <a:fillRect/>
          </a:stretch>
        </p:blipFill>
        <p:spPr bwMode="auto">
          <a:xfrm>
            <a:off x="6154738" y="5592763"/>
            <a:ext cx="2486025" cy="619125"/>
          </a:xfrm>
          <a:prstGeom prst="rect">
            <a:avLst/>
          </a:prstGeom>
          <a:noFill/>
          <a:ln w="9525">
            <a:noFill/>
            <a:miter lim="800000"/>
            <a:headEnd/>
            <a:tailEnd/>
          </a:ln>
        </p:spPr>
      </p:pic>
      <p:pic>
        <p:nvPicPr>
          <p:cNvPr id="9" name="Picture 8" descr="bb_arrow.png"/>
          <p:cNvPicPr>
            <a:picLocks noChangeAspect="1"/>
          </p:cNvPicPr>
          <p:nvPr userDrawn="1"/>
        </p:nvPicPr>
        <p:blipFill>
          <a:blip r:embed="rId4"/>
          <a:srcRect/>
          <a:stretch>
            <a:fillRect/>
          </a:stretch>
        </p:blipFill>
        <p:spPr bwMode="auto">
          <a:xfrm>
            <a:off x="611188" y="1928813"/>
            <a:ext cx="201612" cy="254000"/>
          </a:xfrm>
          <a:prstGeom prst="rect">
            <a:avLst/>
          </a:prstGeom>
          <a:noFill/>
          <a:ln w="9525">
            <a:noFill/>
            <a:miter lim="800000"/>
            <a:headEnd/>
            <a:tailEnd/>
          </a:ln>
        </p:spPr>
      </p:pic>
      <p:sp>
        <p:nvSpPr>
          <p:cNvPr id="6" name="Title 1"/>
          <p:cNvSpPr>
            <a:spLocks noGrp="1"/>
          </p:cNvSpPr>
          <p:nvPr>
            <p:ph type="ctrTitle"/>
          </p:nvPr>
        </p:nvSpPr>
        <p:spPr>
          <a:xfrm>
            <a:off x="877824" y="1745488"/>
            <a:ext cx="7595616" cy="543052"/>
          </a:xfrm>
        </p:spPr>
        <p:txBody>
          <a:bodyPr/>
          <a:lstStyle>
            <a:lvl1pPr>
              <a:defRPr sz="3200">
                <a:solidFill>
                  <a:srgbClr val="5BAC35"/>
                </a:solidFill>
              </a:defRPr>
            </a:lvl1pPr>
          </a:lstStyle>
          <a:p>
            <a:r>
              <a:rPr lang="en-US" dirty="0" smtClean="0"/>
              <a:t>Click to edit Master title style</a:t>
            </a:r>
            <a:endParaRPr lang="en-US" dirty="0"/>
          </a:p>
        </p:txBody>
      </p:sp>
      <p:sp>
        <p:nvSpPr>
          <p:cNvPr id="7" name="Subtitle 2"/>
          <p:cNvSpPr>
            <a:spLocks noGrp="1"/>
          </p:cNvSpPr>
          <p:nvPr>
            <p:ph type="subTitle" idx="1"/>
          </p:nvPr>
        </p:nvSpPr>
        <p:spPr>
          <a:xfrm>
            <a:off x="877824" y="2288540"/>
            <a:ext cx="7351776" cy="1752600"/>
          </a:xfrm>
        </p:spPr>
        <p:txBody>
          <a:bodyPr>
            <a:noAutofit/>
          </a:bodyPr>
          <a:lstStyle>
            <a:lvl1pPr marL="0" indent="0" algn="l">
              <a:buNone/>
              <a:defRPr sz="1800" b="1" cap="none" spc="0">
                <a:solidFill>
                  <a:srgbClr val="373C3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4" name="Picture 6" descr="bb_arrow.png"/>
          <p:cNvPicPr>
            <a:picLocks noChangeAspect="1"/>
          </p:cNvPicPr>
          <p:nvPr userDrawn="1"/>
        </p:nvPicPr>
        <p:blipFill>
          <a:blip r:embed="rId2"/>
          <a:srcRect/>
          <a:stretch>
            <a:fillRect/>
          </a:stretch>
        </p:blipFill>
        <p:spPr bwMode="auto">
          <a:xfrm>
            <a:off x="612775" y="741363"/>
            <a:ext cx="201613" cy="252412"/>
          </a:xfrm>
          <a:prstGeom prst="rect">
            <a:avLst/>
          </a:prstGeom>
          <a:noFill/>
          <a:ln w="9525">
            <a:noFill/>
            <a:miter lim="800000"/>
            <a:headEnd/>
            <a:tailEnd/>
          </a:ln>
        </p:spPr>
      </p:pic>
      <p:sp>
        <p:nvSpPr>
          <p:cNvPr id="3" name="Content Placeholder 2"/>
          <p:cNvSpPr>
            <a:spLocks noGrp="1"/>
          </p:cNvSpPr>
          <p:nvPr>
            <p:ph idx="1"/>
          </p:nvPr>
        </p:nvSpPr>
        <p:spPr>
          <a:xfrm>
            <a:off x="841248" y="1350582"/>
            <a:ext cx="7507224" cy="4796219"/>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4" name="Title 13"/>
          <p:cNvSpPr>
            <a:spLocks noGrp="1"/>
          </p:cNvSpPr>
          <p:nvPr>
            <p:ph type="title"/>
          </p:nvPr>
        </p:nvSpPr>
        <p:spPr>
          <a:xfrm>
            <a:off x="841248" y="603504"/>
            <a:ext cx="7507224" cy="747078"/>
          </a:xfrm>
        </p:spPr>
        <p:txBody>
          <a:bodyPr/>
          <a:lstStyle>
            <a:lvl1pPr>
              <a:defRPr spc="0"/>
            </a:lvl1pPr>
          </a:lstStyle>
          <a:p>
            <a:r>
              <a:rPr lang="en-US" dirty="0" smtClean="0"/>
              <a:t>Click to edit Master title style</a:t>
            </a:r>
            <a:endParaRPr lang="en-US" dirty="0"/>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Section">
    <p:spTree>
      <p:nvGrpSpPr>
        <p:cNvPr id="1" name=""/>
        <p:cNvGrpSpPr/>
        <p:nvPr/>
      </p:nvGrpSpPr>
      <p:grpSpPr>
        <a:xfrm>
          <a:off x="0" y="0"/>
          <a:ext cx="0" cy="0"/>
          <a:chOff x="0" y="0"/>
          <a:chExt cx="0" cy="0"/>
        </a:xfrm>
      </p:grpSpPr>
      <p:pic>
        <p:nvPicPr>
          <p:cNvPr id="3" name="Picture 7" descr="bb_arrow.png"/>
          <p:cNvPicPr>
            <a:picLocks noChangeAspect="1"/>
          </p:cNvPicPr>
          <p:nvPr userDrawn="1"/>
        </p:nvPicPr>
        <p:blipFill>
          <a:blip r:embed="rId2"/>
          <a:srcRect/>
          <a:stretch>
            <a:fillRect/>
          </a:stretch>
        </p:blipFill>
        <p:spPr bwMode="auto">
          <a:xfrm>
            <a:off x="612775" y="3186113"/>
            <a:ext cx="201613" cy="252412"/>
          </a:xfrm>
          <a:prstGeom prst="rect">
            <a:avLst/>
          </a:prstGeom>
          <a:noFill/>
          <a:ln w="9525">
            <a:noFill/>
            <a:miter lim="800000"/>
            <a:headEnd/>
            <a:tailEnd/>
          </a:ln>
        </p:spPr>
      </p:pic>
      <p:sp>
        <p:nvSpPr>
          <p:cNvPr id="2" name="Title 1"/>
          <p:cNvSpPr>
            <a:spLocks noGrp="1"/>
          </p:cNvSpPr>
          <p:nvPr>
            <p:ph type="title"/>
          </p:nvPr>
        </p:nvSpPr>
        <p:spPr>
          <a:xfrm>
            <a:off x="841248" y="3054096"/>
            <a:ext cx="7507224" cy="1040384"/>
          </a:xfrm>
        </p:spPr>
        <p:txBody>
          <a:bodyPr/>
          <a:lstStyle/>
          <a:p>
            <a:r>
              <a:rPr lang="en-US" dirty="0" smtClean="0"/>
              <a:t>Click to edit Master title style</a:t>
            </a:r>
            <a:endParaRPr lang="en-US" dirty="0"/>
          </a:p>
        </p:txBody>
      </p:sp>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ubhead &amp; Bullets">
    <p:spTree>
      <p:nvGrpSpPr>
        <p:cNvPr id="1" name=""/>
        <p:cNvGrpSpPr/>
        <p:nvPr/>
      </p:nvGrpSpPr>
      <p:grpSpPr>
        <a:xfrm>
          <a:off x="0" y="0"/>
          <a:ext cx="0" cy="0"/>
          <a:chOff x="0" y="0"/>
          <a:chExt cx="0" cy="0"/>
        </a:xfrm>
      </p:grpSpPr>
      <p:pic>
        <p:nvPicPr>
          <p:cNvPr id="5" name="Picture 6" descr="bb_arrow.png"/>
          <p:cNvPicPr>
            <a:picLocks noChangeAspect="1"/>
          </p:cNvPicPr>
          <p:nvPr userDrawn="1"/>
        </p:nvPicPr>
        <p:blipFill>
          <a:blip r:embed="rId2"/>
          <a:srcRect/>
          <a:stretch>
            <a:fillRect/>
          </a:stretch>
        </p:blipFill>
        <p:spPr bwMode="auto">
          <a:xfrm>
            <a:off x="612775" y="741363"/>
            <a:ext cx="201613" cy="252412"/>
          </a:xfrm>
          <a:prstGeom prst="rect">
            <a:avLst/>
          </a:prstGeom>
          <a:noFill/>
          <a:ln w="9525">
            <a:noFill/>
            <a:miter lim="800000"/>
            <a:headEnd/>
            <a:tailEnd/>
          </a:ln>
        </p:spPr>
      </p:pic>
      <p:sp>
        <p:nvSpPr>
          <p:cNvPr id="2" name="Title 1"/>
          <p:cNvSpPr>
            <a:spLocks noGrp="1"/>
          </p:cNvSpPr>
          <p:nvPr>
            <p:ph type="title"/>
          </p:nvPr>
        </p:nvSpPr>
        <p:spPr>
          <a:xfrm>
            <a:off x="841248" y="603505"/>
            <a:ext cx="7510272" cy="534415"/>
          </a:xfrm>
        </p:spPr>
        <p:txBody>
          <a:bodyPr/>
          <a:lstStyle>
            <a:lvl1pPr algn="l">
              <a:defRPr sz="2600" b="1" cap="all" spc="0"/>
            </a:lvl1pPr>
          </a:lstStyle>
          <a:p>
            <a:r>
              <a:rPr lang="en-US" dirty="0" smtClean="0"/>
              <a:t>Click to edit Master title style</a:t>
            </a:r>
            <a:endParaRPr lang="en-US" dirty="0"/>
          </a:p>
        </p:txBody>
      </p:sp>
      <p:sp>
        <p:nvSpPr>
          <p:cNvPr id="3" name="Text Placeholder 2"/>
          <p:cNvSpPr>
            <a:spLocks noGrp="1"/>
          </p:cNvSpPr>
          <p:nvPr>
            <p:ph type="body" idx="1"/>
          </p:nvPr>
        </p:nvSpPr>
        <p:spPr>
          <a:xfrm>
            <a:off x="841248" y="1625601"/>
            <a:ext cx="7510272" cy="4317999"/>
          </a:xfrm>
        </p:spPr>
        <p:txBody>
          <a:bodyPr>
            <a:noAutofit/>
          </a:bodyPr>
          <a:lstStyle>
            <a:lvl1pPr marL="0" indent="0">
              <a:buNone/>
              <a:tabLst>
                <a:tab pos="914400" algn="l"/>
              </a:tabLst>
              <a:defRPr sz="1800">
                <a:solidFill>
                  <a:srgbClr val="6B6F7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9" name="Text Placeholder 8"/>
          <p:cNvSpPr>
            <a:spLocks noGrp="1"/>
          </p:cNvSpPr>
          <p:nvPr>
            <p:ph type="body" sz="quarter" idx="13"/>
          </p:nvPr>
        </p:nvSpPr>
        <p:spPr>
          <a:xfrm>
            <a:off x="841375" y="1240791"/>
            <a:ext cx="7510463" cy="384810"/>
          </a:xfrm>
        </p:spPr>
        <p:txBody>
          <a:bodyPr/>
          <a:lstStyle>
            <a:lvl1pPr marL="0" indent="0">
              <a:spcBef>
                <a:spcPts val="0"/>
              </a:spcBef>
              <a:buFontTx/>
              <a:buNone/>
              <a:defRPr sz="1800" b="1" i="0">
                <a:solidFill>
                  <a:srgbClr val="6B6F71"/>
                </a:solidFill>
                <a:latin typeface="Arial Narrow"/>
                <a:cs typeface="Arial Narrow"/>
              </a:defRPr>
            </a:lvl1pPr>
            <a:lvl2pPr marL="0" indent="0">
              <a:spcBef>
                <a:spcPts val="0"/>
              </a:spcBef>
              <a:buFontTx/>
              <a:buNone/>
              <a:defRPr/>
            </a:lvl2pPr>
            <a:lvl3pPr marL="0" indent="0">
              <a:spcBef>
                <a:spcPts val="0"/>
              </a:spcBef>
              <a:buFontTx/>
              <a:buNone/>
              <a:defRPr/>
            </a:lvl3pPr>
            <a:lvl4pPr marL="0" indent="0">
              <a:spcBef>
                <a:spcPts val="0"/>
              </a:spcBef>
              <a:buFontTx/>
              <a:buNone/>
              <a:defRPr/>
            </a:lvl4pPr>
            <a:lvl5pPr marL="0" indent="0">
              <a:spcBef>
                <a:spcPts val="0"/>
              </a:spcBef>
              <a:buFontTx/>
              <a:buNone/>
              <a:defRPr/>
            </a:lvl5pPr>
          </a:lstStyle>
          <a:p>
            <a:pPr lvl="0"/>
            <a:r>
              <a:rPr lang="en-US" dirty="0" smtClean="0"/>
              <a:t>Click to edit Master text styles</a:t>
            </a:r>
          </a:p>
        </p:txBody>
      </p:sp>
    </p:spTree>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ext boxes">
    <p:spTree>
      <p:nvGrpSpPr>
        <p:cNvPr id="1" name=""/>
        <p:cNvGrpSpPr/>
        <p:nvPr/>
      </p:nvGrpSpPr>
      <p:grpSpPr>
        <a:xfrm>
          <a:off x="0" y="0"/>
          <a:ext cx="0" cy="0"/>
          <a:chOff x="0" y="0"/>
          <a:chExt cx="0" cy="0"/>
        </a:xfrm>
      </p:grpSpPr>
      <p:pic>
        <p:nvPicPr>
          <p:cNvPr id="6" name="Picture 6" descr="bb_arrow.png"/>
          <p:cNvPicPr>
            <a:picLocks noChangeAspect="1"/>
          </p:cNvPicPr>
          <p:nvPr userDrawn="1"/>
        </p:nvPicPr>
        <p:blipFill>
          <a:blip r:embed="rId2"/>
          <a:srcRect/>
          <a:stretch>
            <a:fillRect/>
          </a:stretch>
        </p:blipFill>
        <p:spPr bwMode="auto">
          <a:xfrm>
            <a:off x="612775" y="741363"/>
            <a:ext cx="201613" cy="252412"/>
          </a:xfrm>
          <a:prstGeom prst="rect">
            <a:avLst/>
          </a:prstGeom>
          <a:noFill/>
          <a:ln w="9525">
            <a:noFill/>
            <a:miter lim="800000"/>
            <a:headEnd/>
            <a:tailEnd/>
          </a:ln>
        </p:spPr>
      </p:pic>
      <p:sp>
        <p:nvSpPr>
          <p:cNvPr id="2" name="Title 1"/>
          <p:cNvSpPr>
            <a:spLocks noGrp="1"/>
          </p:cNvSpPr>
          <p:nvPr>
            <p:ph type="title"/>
          </p:nvPr>
        </p:nvSpPr>
        <p:spPr>
          <a:xfrm>
            <a:off x="841248" y="603505"/>
            <a:ext cx="7510272" cy="534415"/>
          </a:xfrm>
        </p:spPr>
        <p:txBody>
          <a:bodyPr/>
          <a:lstStyle>
            <a:lvl1pPr algn="l">
              <a:defRPr sz="2600" b="1" cap="all" spc="0"/>
            </a:lvl1pPr>
          </a:lstStyle>
          <a:p>
            <a:r>
              <a:rPr lang="en-US" dirty="0" smtClean="0"/>
              <a:t>Click to edit Master title style</a:t>
            </a:r>
            <a:endParaRPr lang="en-US" dirty="0"/>
          </a:p>
        </p:txBody>
      </p:sp>
      <p:sp>
        <p:nvSpPr>
          <p:cNvPr id="3" name="Text Placeholder 2"/>
          <p:cNvSpPr>
            <a:spLocks noGrp="1"/>
          </p:cNvSpPr>
          <p:nvPr>
            <p:ph type="body" idx="1"/>
          </p:nvPr>
        </p:nvSpPr>
        <p:spPr>
          <a:xfrm>
            <a:off x="841248" y="1625601"/>
            <a:ext cx="7510272" cy="1229359"/>
          </a:xfrm>
        </p:spPr>
        <p:txBody>
          <a:bodyPr>
            <a:noAutofit/>
          </a:bodyPr>
          <a:lstStyle>
            <a:lvl1pPr marL="0" indent="0">
              <a:buNone/>
              <a:tabLst>
                <a:tab pos="914400" algn="l"/>
              </a:tabLst>
              <a:defRPr sz="1800">
                <a:solidFill>
                  <a:srgbClr val="6B6F7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9" name="Text Placeholder 8"/>
          <p:cNvSpPr>
            <a:spLocks noGrp="1"/>
          </p:cNvSpPr>
          <p:nvPr>
            <p:ph type="body" sz="quarter" idx="13"/>
          </p:nvPr>
        </p:nvSpPr>
        <p:spPr>
          <a:xfrm>
            <a:off x="841375" y="1240791"/>
            <a:ext cx="7510463" cy="384810"/>
          </a:xfrm>
        </p:spPr>
        <p:txBody>
          <a:bodyPr/>
          <a:lstStyle>
            <a:lvl1pPr marL="0" indent="0">
              <a:spcBef>
                <a:spcPts val="0"/>
              </a:spcBef>
              <a:buFontTx/>
              <a:buNone/>
              <a:defRPr sz="1800" b="1" i="0">
                <a:solidFill>
                  <a:srgbClr val="6B6F71"/>
                </a:solidFill>
                <a:latin typeface="Arial Narrow"/>
                <a:cs typeface="Arial Narrow"/>
              </a:defRPr>
            </a:lvl1pPr>
            <a:lvl2pPr marL="0" indent="0">
              <a:spcBef>
                <a:spcPts val="0"/>
              </a:spcBef>
              <a:buFontTx/>
              <a:buNone/>
              <a:defRPr/>
            </a:lvl2pPr>
            <a:lvl3pPr marL="0" indent="0">
              <a:spcBef>
                <a:spcPts val="0"/>
              </a:spcBef>
              <a:buFontTx/>
              <a:buNone/>
              <a:defRPr/>
            </a:lvl3pPr>
            <a:lvl4pPr marL="0" indent="0">
              <a:spcBef>
                <a:spcPts val="0"/>
              </a:spcBef>
              <a:buFontTx/>
              <a:buNone/>
              <a:defRPr/>
            </a:lvl4pPr>
            <a:lvl5pPr marL="0" indent="0">
              <a:spcBef>
                <a:spcPts val="0"/>
              </a:spcBef>
              <a:buFontTx/>
              <a:buNone/>
              <a:defRPr/>
            </a:lvl5pPr>
          </a:lstStyle>
          <a:p>
            <a:pPr lvl="0"/>
            <a:r>
              <a:rPr lang="en-US" dirty="0" smtClean="0"/>
              <a:t>Click to edit Master text styles</a:t>
            </a:r>
          </a:p>
        </p:txBody>
      </p:sp>
      <p:sp>
        <p:nvSpPr>
          <p:cNvPr id="11" name="Text Placeholder 10"/>
          <p:cNvSpPr>
            <a:spLocks noGrp="1"/>
          </p:cNvSpPr>
          <p:nvPr>
            <p:ph type="body" sz="quarter" idx="14"/>
          </p:nvPr>
        </p:nvSpPr>
        <p:spPr>
          <a:xfrm>
            <a:off x="841375" y="2854960"/>
            <a:ext cx="7510463" cy="320040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ext boxes w/ subheaders">
    <p:spTree>
      <p:nvGrpSpPr>
        <p:cNvPr id="1" name=""/>
        <p:cNvGrpSpPr/>
        <p:nvPr/>
      </p:nvGrpSpPr>
      <p:grpSpPr>
        <a:xfrm>
          <a:off x="0" y="0"/>
          <a:ext cx="0" cy="0"/>
          <a:chOff x="0" y="0"/>
          <a:chExt cx="0" cy="0"/>
        </a:xfrm>
      </p:grpSpPr>
      <p:pic>
        <p:nvPicPr>
          <p:cNvPr id="7" name="Picture 6" descr="bb_arrow.png"/>
          <p:cNvPicPr>
            <a:picLocks noChangeAspect="1"/>
          </p:cNvPicPr>
          <p:nvPr userDrawn="1"/>
        </p:nvPicPr>
        <p:blipFill>
          <a:blip r:embed="rId2"/>
          <a:srcRect/>
          <a:stretch>
            <a:fillRect/>
          </a:stretch>
        </p:blipFill>
        <p:spPr bwMode="auto">
          <a:xfrm>
            <a:off x="612775" y="741363"/>
            <a:ext cx="201613" cy="252412"/>
          </a:xfrm>
          <a:prstGeom prst="rect">
            <a:avLst/>
          </a:prstGeom>
          <a:noFill/>
          <a:ln w="9525">
            <a:noFill/>
            <a:miter lim="800000"/>
            <a:headEnd/>
            <a:tailEnd/>
          </a:ln>
        </p:spPr>
      </p:pic>
      <p:sp>
        <p:nvSpPr>
          <p:cNvPr id="2" name="Title 1"/>
          <p:cNvSpPr>
            <a:spLocks noGrp="1"/>
          </p:cNvSpPr>
          <p:nvPr>
            <p:ph type="title"/>
          </p:nvPr>
        </p:nvSpPr>
        <p:spPr>
          <a:xfrm>
            <a:off x="841248" y="603505"/>
            <a:ext cx="7510272" cy="534415"/>
          </a:xfrm>
        </p:spPr>
        <p:txBody>
          <a:bodyPr/>
          <a:lstStyle>
            <a:lvl1pPr algn="l">
              <a:defRPr sz="2600" b="1" cap="all" spc="0"/>
            </a:lvl1pPr>
          </a:lstStyle>
          <a:p>
            <a:r>
              <a:rPr lang="en-US" dirty="0" smtClean="0"/>
              <a:t>Click to edit Master title style</a:t>
            </a:r>
            <a:endParaRPr lang="en-US" dirty="0"/>
          </a:p>
        </p:txBody>
      </p:sp>
      <p:sp>
        <p:nvSpPr>
          <p:cNvPr id="9" name="Text Placeholder 8"/>
          <p:cNvSpPr>
            <a:spLocks noGrp="1"/>
          </p:cNvSpPr>
          <p:nvPr>
            <p:ph type="body" sz="quarter" idx="13"/>
          </p:nvPr>
        </p:nvSpPr>
        <p:spPr>
          <a:xfrm>
            <a:off x="841375" y="1240791"/>
            <a:ext cx="7510463" cy="384810"/>
          </a:xfrm>
        </p:spPr>
        <p:txBody>
          <a:bodyPr/>
          <a:lstStyle>
            <a:lvl1pPr marL="0" indent="0">
              <a:spcBef>
                <a:spcPts val="0"/>
              </a:spcBef>
              <a:buFontTx/>
              <a:buNone/>
              <a:defRPr sz="1800" b="1" i="0">
                <a:solidFill>
                  <a:srgbClr val="6B6F71"/>
                </a:solidFill>
                <a:latin typeface="Arial Narrow"/>
                <a:cs typeface="Arial Narrow"/>
              </a:defRPr>
            </a:lvl1pPr>
            <a:lvl2pPr marL="0" indent="0">
              <a:spcBef>
                <a:spcPts val="0"/>
              </a:spcBef>
              <a:buFontTx/>
              <a:buNone/>
              <a:defRPr/>
            </a:lvl2pPr>
            <a:lvl3pPr marL="0" indent="0">
              <a:spcBef>
                <a:spcPts val="0"/>
              </a:spcBef>
              <a:buFontTx/>
              <a:buNone/>
              <a:defRPr/>
            </a:lvl3pPr>
            <a:lvl4pPr marL="0" indent="0">
              <a:spcBef>
                <a:spcPts val="0"/>
              </a:spcBef>
              <a:buFontTx/>
              <a:buNone/>
              <a:defRPr/>
            </a:lvl4pPr>
            <a:lvl5pPr marL="0" indent="0">
              <a:spcBef>
                <a:spcPts val="0"/>
              </a:spcBef>
              <a:buFontTx/>
              <a:buNone/>
              <a:defRPr/>
            </a:lvl5pPr>
          </a:lstStyle>
          <a:p>
            <a:pPr lvl="0"/>
            <a:r>
              <a:rPr lang="en-US" dirty="0" smtClean="0"/>
              <a:t>Click to edit Master text styles</a:t>
            </a:r>
          </a:p>
        </p:txBody>
      </p:sp>
      <p:sp>
        <p:nvSpPr>
          <p:cNvPr id="11" name="Text Placeholder 10"/>
          <p:cNvSpPr>
            <a:spLocks noGrp="1"/>
          </p:cNvSpPr>
          <p:nvPr>
            <p:ph type="body" sz="quarter" idx="14"/>
          </p:nvPr>
        </p:nvSpPr>
        <p:spPr>
          <a:xfrm>
            <a:off x="841375" y="1635760"/>
            <a:ext cx="7510463" cy="179324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Text Placeholder 8"/>
          <p:cNvSpPr>
            <a:spLocks noGrp="1"/>
          </p:cNvSpPr>
          <p:nvPr>
            <p:ph type="body" sz="quarter" idx="15"/>
          </p:nvPr>
        </p:nvSpPr>
        <p:spPr>
          <a:xfrm>
            <a:off x="841375" y="3445511"/>
            <a:ext cx="7510463" cy="384810"/>
          </a:xfrm>
        </p:spPr>
        <p:txBody>
          <a:bodyPr/>
          <a:lstStyle>
            <a:lvl1pPr marL="0" indent="0">
              <a:spcBef>
                <a:spcPts val="0"/>
              </a:spcBef>
              <a:buFontTx/>
              <a:buNone/>
              <a:defRPr sz="1800" b="1" i="0">
                <a:solidFill>
                  <a:srgbClr val="6B6F71"/>
                </a:solidFill>
                <a:latin typeface="Arial Narrow"/>
                <a:cs typeface="Arial Narrow"/>
              </a:defRPr>
            </a:lvl1pPr>
            <a:lvl2pPr marL="0" indent="0">
              <a:spcBef>
                <a:spcPts val="0"/>
              </a:spcBef>
              <a:buFontTx/>
              <a:buNone/>
              <a:defRPr/>
            </a:lvl2pPr>
            <a:lvl3pPr marL="0" indent="0">
              <a:spcBef>
                <a:spcPts val="0"/>
              </a:spcBef>
              <a:buFontTx/>
              <a:buNone/>
              <a:defRPr/>
            </a:lvl3pPr>
            <a:lvl4pPr marL="0" indent="0">
              <a:spcBef>
                <a:spcPts val="0"/>
              </a:spcBef>
              <a:buFontTx/>
              <a:buNone/>
              <a:defRPr/>
            </a:lvl4pPr>
            <a:lvl5pPr marL="0" indent="0">
              <a:spcBef>
                <a:spcPts val="0"/>
              </a:spcBef>
              <a:buFontTx/>
              <a:buNone/>
              <a:defRPr/>
            </a:lvl5pPr>
          </a:lstStyle>
          <a:p>
            <a:pPr lvl="0"/>
            <a:r>
              <a:rPr lang="en-US" dirty="0" smtClean="0"/>
              <a:t>Click to edit Master text styles</a:t>
            </a:r>
          </a:p>
        </p:txBody>
      </p:sp>
      <p:sp>
        <p:nvSpPr>
          <p:cNvPr id="12" name="Text Placeholder 10"/>
          <p:cNvSpPr>
            <a:spLocks noGrp="1"/>
          </p:cNvSpPr>
          <p:nvPr>
            <p:ph type="body" sz="quarter" idx="16"/>
          </p:nvPr>
        </p:nvSpPr>
        <p:spPr>
          <a:xfrm>
            <a:off x="841375" y="3840480"/>
            <a:ext cx="7510463" cy="179324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xt_Chart">
    <p:spTree>
      <p:nvGrpSpPr>
        <p:cNvPr id="1" name=""/>
        <p:cNvGrpSpPr/>
        <p:nvPr/>
      </p:nvGrpSpPr>
      <p:grpSpPr>
        <a:xfrm>
          <a:off x="0" y="0"/>
          <a:ext cx="0" cy="0"/>
          <a:chOff x="0" y="0"/>
          <a:chExt cx="0" cy="0"/>
        </a:xfrm>
      </p:grpSpPr>
      <p:pic>
        <p:nvPicPr>
          <p:cNvPr id="4" name="Picture 6" descr="bb_arrow.png"/>
          <p:cNvPicPr>
            <a:picLocks noChangeAspect="1"/>
          </p:cNvPicPr>
          <p:nvPr userDrawn="1"/>
        </p:nvPicPr>
        <p:blipFill>
          <a:blip r:embed="rId2"/>
          <a:srcRect/>
          <a:stretch>
            <a:fillRect/>
          </a:stretch>
        </p:blipFill>
        <p:spPr bwMode="auto">
          <a:xfrm>
            <a:off x="612775" y="741363"/>
            <a:ext cx="201613" cy="252412"/>
          </a:xfrm>
          <a:prstGeom prst="rect">
            <a:avLst/>
          </a:prstGeom>
          <a:noFill/>
          <a:ln w="9525">
            <a:noFill/>
            <a:miter lim="800000"/>
            <a:headEnd/>
            <a:tailEnd/>
          </a:ln>
        </p:spPr>
      </p:pic>
      <p:sp>
        <p:nvSpPr>
          <p:cNvPr id="14" name="Chart Placeholder 13"/>
          <p:cNvSpPr>
            <a:spLocks noGrp="1"/>
          </p:cNvSpPr>
          <p:nvPr>
            <p:ph type="chart" sz="quarter" idx="13"/>
          </p:nvPr>
        </p:nvSpPr>
        <p:spPr>
          <a:xfrm>
            <a:off x="841375" y="1473200"/>
            <a:ext cx="7510463" cy="4581525"/>
          </a:xfrm>
        </p:spPr>
        <p:txBody>
          <a:bodyPr rtlCol="0">
            <a:noAutofit/>
          </a:bodyPr>
          <a:lstStyle/>
          <a:p>
            <a:pPr lvl="0"/>
            <a:endParaRPr lang="en-US" noProof="0" dirty="0"/>
          </a:p>
        </p:txBody>
      </p:sp>
      <p:sp>
        <p:nvSpPr>
          <p:cNvPr id="2" name="Title 1"/>
          <p:cNvSpPr>
            <a:spLocks noGrp="1"/>
          </p:cNvSpPr>
          <p:nvPr>
            <p:ph type="title"/>
          </p:nvPr>
        </p:nvSpPr>
        <p:spPr>
          <a:xfrm>
            <a:off x="841248" y="603505"/>
            <a:ext cx="7510272" cy="534415"/>
          </a:xfrm>
        </p:spPr>
        <p:txBody>
          <a:bodyPr/>
          <a:lstStyle>
            <a:lvl1pPr algn="l">
              <a:defRPr sz="2600" b="1" cap="all" spc="0"/>
            </a:lvl1pPr>
          </a:lstStyle>
          <a:p>
            <a:r>
              <a:rPr lang="en-US" dirty="0" smtClean="0"/>
              <a:t>Click to edit Master title style</a:t>
            </a:r>
            <a:endParaRPr lang="en-US" dirty="0"/>
          </a:p>
        </p:txBody>
      </p:sp>
    </p:spTree>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ext_Head">
    <p:spTree>
      <p:nvGrpSpPr>
        <p:cNvPr id="1" name=""/>
        <p:cNvGrpSpPr/>
        <p:nvPr/>
      </p:nvGrpSpPr>
      <p:grpSpPr>
        <a:xfrm>
          <a:off x="0" y="0"/>
          <a:ext cx="0" cy="0"/>
          <a:chOff x="0" y="0"/>
          <a:chExt cx="0" cy="0"/>
        </a:xfrm>
      </p:grpSpPr>
      <p:pic>
        <p:nvPicPr>
          <p:cNvPr id="3" name="Picture 5" descr="bb_arrow.png"/>
          <p:cNvPicPr>
            <a:picLocks noChangeAspect="1"/>
          </p:cNvPicPr>
          <p:nvPr userDrawn="1"/>
        </p:nvPicPr>
        <p:blipFill>
          <a:blip r:embed="rId2"/>
          <a:srcRect/>
          <a:stretch>
            <a:fillRect/>
          </a:stretch>
        </p:blipFill>
        <p:spPr bwMode="auto">
          <a:xfrm>
            <a:off x="612775" y="741363"/>
            <a:ext cx="201613" cy="252412"/>
          </a:xfrm>
          <a:prstGeom prst="rect">
            <a:avLst/>
          </a:prstGeom>
          <a:noFill/>
          <a:ln w="9525">
            <a:noFill/>
            <a:miter lim="800000"/>
            <a:headEnd/>
            <a:tailEnd/>
          </a:ln>
        </p:spPr>
      </p:pic>
      <p:sp>
        <p:nvSpPr>
          <p:cNvPr id="2" name="Title 1"/>
          <p:cNvSpPr>
            <a:spLocks noGrp="1"/>
          </p:cNvSpPr>
          <p:nvPr>
            <p:ph type="title"/>
          </p:nvPr>
        </p:nvSpPr>
        <p:spPr>
          <a:xfrm>
            <a:off x="841248" y="603504"/>
            <a:ext cx="7507224" cy="747078"/>
          </a:xfrm>
        </p:spPr>
        <p:txBody>
          <a:bodyPr/>
          <a:lstStyle>
            <a:lvl1pPr>
              <a:defRPr spc="0"/>
            </a:lvl1pPr>
          </a:lstStyle>
          <a:p>
            <a:r>
              <a:rPr lang="en-US" dirty="0" smtClean="0"/>
              <a:t>Click to edit Master title style</a:t>
            </a:r>
            <a:endParaRPr lang="en-US" dirty="0"/>
          </a:p>
        </p:txBody>
      </p:sp>
    </p:spTree>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Text_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4" name="Rectangle 10"/>
          <p:cNvSpPr/>
          <p:nvPr userDrawn="1"/>
        </p:nvSpPr>
        <p:spPr>
          <a:xfrm>
            <a:off x="0" y="0"/>
            <a:ext cx="9144000" cy="6858000"/>
          </a:xfrm>
          <a:prstGeom prst="rect">
            <a:avLst/>
          </a:prstGeom>
          <a:solidFill>
            <a:srgbClr val="5BAC35"/>
          </a:solidFill>
          <a:ln>
            <a:noFill/>
          </a:ln>
          <a:effectLst/>
        </p:spPr>
        <p:style>
          <a:lnRef idx="1">
            <a:schemeClr val="accent1"/>
          </a:lnRef>
          <a:fillRef idx="3">
            <a:schemeClr val="accent1"/>
          </a:fillRef>
          <a:effectRef idx="2">
            <a:schemeClr val="accent1"/>
          </a:effectRef>
          <a:fontRef idx="minor">
            <a:schemeClr val="lt1"/>
          </a:fontRef>
        </p:style>
        <p:txBody>
          <a:bodyPr wrap="none" anchor="ctr"/>
          <a:lstStyle/>
          <a:p>
            <a:pPr algn="ctr" fontAlgn="auto">
              <a:spcBef>
                <a:spcPts val="0"/>
              </a:spcBef>
              <a:spcAft>
                <a:spcPts val="0"/>
              </a:spcAft>
              <a:defRPr/>
            </a:pPr>
            <a:endParaRPr lang="en-US" dirty="0"/>
          </a:p>
        </p:txBody>
      </p:sp>
      <p:pic>
        <p:nvPicPr>
          <p:cNvPr id="5" name="Picture 8" descr="bb_arrow.png"/>
          <p:cNvPicPr>
            <a:picLocks noChangeAspect="1"/>
          </p:cNvPicPr>
          <p:nvPr userDrawn="1"/>
        </p:nvPicPr>
        <p:blipFill>
          <a:blip r:embed="rId2"/>
          <a:srcRect/>
          <a:stretch>
            <a:fillRect/>
          </a:stretch>
        </p:blipFill>
        <p:spPr bwMode="auto">
          <a:xfrm>
            <a:off x="611188" y="1928813"/>
            <a:ext cx="201612" cy="254000"/>
          </a:xfrm>
          <a:prstGeom prst="rect">
            <a:avLst/>
          </a:prstGeom>
          <a:noFill/>
          <a:ln w="9525">
            <a:noFill/>
            <a:miter lim="800000"/>
            <a:headEnd/>
            <a:tailEnd/>
          </a:ln>
        </p:spPr>
      </p:pic>
      <p:pic>
        <p:nvPicPr>
          <p:cNvPr id="8" name="Picture 9" descr="bb_spectrum_ppt_crop.jpg"/>
          <p:cNvPicPr>
            <a:picLocks noChangeAspect="1"/>
          </p:cNvPicPr>
          <p:nvPr userDrawn="1"/>
        </p:nvPicPr>
        <p:blipFill>
          <a:blip r:embed="rId3"/>
          <a:stretch>
            <a:fillRect/>
          </a:stretch>
        </p:blipFill>
        <p:spPr>
          <a:xfrm>
            <a:off x="0" y="0"/>
            <a:ext cx="9144000" cy="155575"/>
          </a:xfrm>
          <a:prstGeom prst="rect">
            <a:avLst/>
          </a:prstGeom>
          <a:effectLst>
            <a:outerShdw blurRad="50800" dist="38100" dir="5700000">
              <a:srgbClr val="000000">
                <a:alpha val="43000"/>
              </a:srgbClr>
            </a:outerShdw>
          </a:effectLst>
        </p:spPr>
      </p:pic>
      <p:pic>
        <p:nvPicPr>
          <p:cNvPr id="9" name="Picture 11" descr="bb_logo_wtag_white.png"/>
          <p:cNvPicPr>
            <a:picLocks noChangeAspect="1"/>
          </p:cNvPicPr>
          <p:nvPr userDrawn="1"/>
        </p:nvPicPr>
        <p:blipFill>
          <a:blip r:embed="rId4"/>
          <a:srcRect/>
          <a:stretch>
            <a:fillRect/>
          </a:stretch>
        </p:blipFill>
        <p:spPr bwMode="auto">
          <a:xfrm>
            <a:off x="6154738" y="5595938"/>
            <a:ext cx="2486025" cy="619125"/>
          </a:xfrm>
          <a:prstGeom prst="rect">
            <a:avLst/>
          </a:prstGeom>
          <a:noFill/>
          <a:ln w="9525">
            <a:noFill/>
            <a:miter lim="800000"/>
            <a:headEnd/>
            <a:tailEnd/>
          </a:ln>
        </p:spPr>
      </p:pic>
      <p:sp>
        <p:nvSpPr>
          <p:cNvPr id="6" name="Title 1"/>
          <p:cNvSpPr>
            <a:spLocks noGrp="1"/>
          </p:cNvSpPr>
          <p:nvPr>
            <p:ph type="ctrTitle"/>
          </p:nvPr>
        </p:nvSpPr>
        <p:spPr>
          <a:xfrm>
            <a:off x="877824" y="1745488"/>
            <a:ext cx="7595616" cy="543052"/>
          </a:xfrm>
        </p:spPr>
        <p:txBody>
          <a:bodyPr/>
          <a:lstStyle>
            <a:lvl1pPr>
              <a:defRPr sz="3200">
                <a:solidFill>
                  <a:schemeClr val="bg1"/>
                </a:solidFill>
              </a:defRPr>
            </a:lvl1pPr>
          </a:lstStyle>
          <a:p>
            <a:r>
              <a:rPr lang="en-US" dirty="0" smtClean="0"/>
              <a:t>Click to edit Master title style</a:t>
            </a:r>
            <a:endParaRPr lang="en-US" dirty="0"/>
          </a:p>
        </p:txBody>
      </p:sp>
      <p:sp>
        <p:nvSpPr>
          <p:cNvPr id="7" name="Subtitle 2"/>
          <p:cNvSpPr>
            <a:spLocks noGrp="1"/>
          </p:cNvSpPr>
          <p:nvPr>
            <p:ph type="subTitle" idx="1"/>
          </p:nvPr>
        </p:nvSpPr>
        <p:spPr>
          <a:xfrm>
            <a:off x="877824" y="2288540"/>
            <a:ext cx="7351776" cy="1752600"/>
          </a:xfrm>
        </p:spPr>
        <p:txBody>
          <a:bodyPr>
            <a:noAutofit/>
          </a:bodyPr>
          <a:lstStyle>
            <a:lvl1pPr marL="0" indent="0" algn="l">
              <a:buNone/>
              <a:defRPr sz="1800" b="1" cap="none" spc="0">
                <a:solidFill>
                  <a:srgbClr val="373C3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and Content">
    <p:spTree>
      <p:nvGrpSpPr>
        <p:cNvPr id="1" name=""/>
        <p:cNvGrpSpPr/>
        <p:nvPr/>
      </p:nvGrpSpPr>
      <p:grpSpPr>
        <a:xfrm>
          <a:off x="0" y="0"/>
          <a:ext cx="0" cy="0"/>
          <a:chOff x="0" y="0"/>
          <a:chExt cx="0" cy="0"/>
        </a:xfrm>
      </p:grpSpPr>
      <p:pic>
        <p:nvPicPr>
          <p:cNvPr id="4" name="Picture 6" descr="bb_spectrum_ppt_crop.jpg"/>
          <p:cNvPicPr>
            <a:picLocks noChangeAspect="1"/>
          </p:cNvPicPr>
          <p:nvPr/>
        </p:nvPicPr>
        <p:blipFill>
          <a:blip r:embed="rId2"/>
          <a:stretch>
            <a:fillRect/>
          </a:stretch>
        </p:blipFill>
        <p:spPr>
          <a:xfrm>
            <a:off x="0" y="0"/>
            <a:ext cx="9144000" cy="155575"/>
          </a:xfrm>
          <a:prstGeom prst="rect">
            <a:avLst/>
          </a:prstGeom>
          <a:effectLst>
            <a:outerShdw blurRad="50800" dist="38100" dir="5700000">
              <a:srgbClr val="000000">
                <a:alpha val="43000"/>
              </a:srgbClr>
            </a:outerShdw>
          </a:effectLst>
        </p:spPr>
      </p:pic>
      <p:cxnSp>
        <p:nvCxnSpPr>
          <p:cNvPr id="5" name="Straight Connector 8"/>
          <p:cNvCxnSpPr/>
          <p:nvPr/>
        </p:nvCxnSpPr>
        <p:spPr>
          <a:xfrm>
            <a:off x="-109538" y="6346825"/>
            <a:ext cx="9398001" cy="1588"/>
          </a:xfrm>
          <a:prstGeom prst="line">
            <a:avLst/>
          </a:prstGeom>
          <a:ln w="12700" cap="rnd" cmpd="sng" algn="ctr">
            <a:solidFill>
              <a:srgbClr val="373C3F"/>
            </a:solidFill>
            <a:prstDash val="sysDot"/>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6" name="Picture 9" descr="bb_logo_notag.png"/>
          <p:cNvPicPr>
            <a:picLocks noChangeAspect="1"/>
          </p:cNvPicPr>
          <p:nvPr/>
        </p:nvPicPr>
        <p:blipFill>
          <a:blip r:embed="rId3"/>
          <a:srcRect/>
          <a:stretch>
            <a:fillRect/>
          </a:stretch>
        </p:blipFill>
        <p:spPr bwMode="auto">
          <a:xfrm>
            <a:off x="7497763" y="6437313"/>
            <a:ext cx="1258887" cy="192087"/>
          </a:xfrm>
          <a:prstGeom prst="rect">
            <a:avLst/>
          </a:prstGeom>
          <a:noFill/>
          <a:ln w="9525">
            <a:noFill/>
            <a:miter lim="800000"/>
            <a:headEnd/>
            <a:tailEnd/>
          </a:ln>
        </p:spPr>
      </p:pic>
      <p:sp>
        <p:nvSpPr>
          <p:cNvPr id="7" name="TextBox 13"/>
          <p:cNvSpPr txBox="1"/>
          <p:nvPr/>
        </p:nvSpPr>
        <p:spPr>
          <a:xfrm>
            <a:off x="357188" y="6400800"/>
            <a:ext cx="1014412" cy="365125"/>
          </a:xfrm>
          <a:prstGeom prst="rect">
            <a:avLst/>
          </a:prstGeom>
          <a:noFill/>
        </p:spPr>
        <p:txBody>
          <a:bodyPr anchor="ctr"/>
          <a:lstStyle/>
          <a:p>
            <a:pPr fontAlgn="auto">
              <a:spcBef>
                <a:spcPts val="0"/>
              </a:spcBef>
              <a:spcAft>
                <a:spcPts val="0"/>
              </a:spcAft>
              <a:defRPr/>
            </a:pPr>
            <a:fld id="{D0BA1F1C-67BF-5C4A-9165-8621CFBAC045}" type="datetime1">
              <a:rPr lang="en-US" sz="1000" b="1">
                <a:solidFill>
                  <a:srgbClr val="6B6F71"/>
                </a:solidFill>
                <a:latin typeface="+mn-lt"/>
              </a:rPr>
              <a:pPr fontAlgn="auto">
                <a:spcBef>
                  <a:spcPts val="0"/>
                </a:spcBef>
                <a:spcAft>
                  <a:spcPts val="0"/>
                </a:spcAft>
                <a:defRPr/>
              </a:pPr>
              <a:t>9/26/2013</a:t>
            </a:fld>
            <a:endParaRPr lang="en-US" sz="1000" b="1" dirty="0">
              <a:solidFill>
                <a:srgbClr val="6B6F71"/>
              </a:solidFill>
              <a:latin typeface="+mn-lt"/>
            </a:endParaRPr>
          </a:p>
        </p:txBody>
      </p:sp>
      <p:sp>
        <p:nvSpPr>
          <p:cNvPr id="8" name="TextBox 14"/>
          <p:cNvSpPr txBox="1"/>
          <p:nvPr/>
        </p:nvSpPr>
        <p:spPr>
          <a:xfrm>
            <a:off x="1371600" y="6400800"/>
            <a:ext cx="2895600" cy="365125"/>
          </a:xfrm>
          <a:prstGeom prst="rect">
            <a:avLst/>
          </a:prstGeom>
          <a:noFill/>
        </p:spPr>
        <p:txBody>
          <a:bodyPr anchor="ctr"/>
          <a:lstStyle/>
          <a:p>
            <a:r>
              <a:rPr lang="en-US" sz="1000" b="1" dirty="0">
                <a:solidFill>
                  <a:srgbClr val="6B6F71"/>
                </a:solidFill>
              </a:rPr>
              <a:t>Blackbaud Confidential</a:t>
            </a:r>
          </a:p>
        </p:txBody>
      </p:sp>
      <p:sp>
        <p:nvSpPr>
          <p:cNvPr id="9" name="TextBox 15"/>
          <p:cNvSpPr txBox="1"/>
          <p:nvPr/>
        </p:nvSpPr>
        <p:spPr>
          <a:xfrm>
            <a:off x="4343400" y="6400800"/>
            <a:ext cx="457200" cy="369888"/>
          </a:xfrm>
          <a:prstGeom prst="rect">
            <a:avLst/>
          </a:prstGeom>
          <a:noFill/>
        </p:spPr>
        <p:txBody>
          <a:bodyPr anchor="ctr"/>
          <a:lstStyle/>
          <a:p>
            <a:pPr algn="ctr" fontAlgn="auto">
              <a:spcBef>
                <a:spcPts val="0"/>
              </a:spcBef>
              <a:spcAft>
                <a:spcPts val="0"/>
              </a:spcAft>
              <a:defRPr/>
            </a:pPr>
            <a:fld id="{E89A49CE-8375-4BED-B46B-8B484834E241}" type="slidenum">
              <a:rPr lang="en-US" sz="1000" b="1">
                <a:solidFill>
                  <a:srgbClr val="6B6F71"/>
                </a:solidFill>
                <a:latin typeface="+mn-lt"/>
              </a:rPr>
              <a:pPr algn="ctr" fontAlgn="auto">
                <a:spcBef>
                  <a:spcPts val="0"/>
                </a:spcBef>
                <a:spcAft>
                  <a:spcPts val="0"/>
                </a:spcAft>
                <a:defRPr/>
              </a:pPr>
              <a:t>‹#›</a:t>
            </a:fld>
            <a:endParaRPr lang="en-US" sz="1000" b="1" dirty="0">
              <a:solidFill>
                <a:srgbClr val="6B6F71"/>
              </a:solidFill>
              <a:latin typeface="+mn-lt"/>
            </a:endParaRPr>
          </a:p>
        </p:txBody>
      </p:sp>
      <p:pic>
        <p:nvPicPr>
          <p:cNvPr id="10" name="Picture 6" descr="bb_arrow.png"/>
          <p:cNvPicPr>
            <a:picLocks noChangeAspect="1"/>
          </p:cNvPicPr>
          <p:nvPr userDrawn="1"/>
        </p:nvPicPr>
        <p:blipFill>
          <a:blip r:embed="rId4"/>
          <a:srcRect/>
          <a:stretch>
            <a:fillRect/>
          </a:stretch>
        </p:blipFill>
        <p:spPr bwMode="auto">
          <a:xfrm>
            <a:off x="612775" y="741363"/>
            <a:ext cx="201613" cy="252412"/>
          </a:xfrm>
          <a:prstGeom prst="rect">
            <a:avLst/>
          </a:prstGeom>
          <a:noFill/>
          <a:ln w="9525">
            <a:noFill/>
            <a:miter lim="800000"/>
            <a:headEnd/>
            <a:tailEnd/>
          </a:ln>
        </p:spPr>
      </p:pic>
      <p:sp>
        <p:nvSpPr>
          <p:cNvPr id="3" name="Content Placeholder 2"/>
          <p:cNvSpPr>
            <a:spLocks noGrp="1"/>
          </p:cNvSpPr>
          <p:nvPr>
            <p:ph idx="1"/>
          </p:nvPr>
        </p:nvSpPr>
        <p:spPr>
          <a:xfrm>
            <a:off x="841248" y="1350582"/>
            <a:ext cx="7507224" cy="479621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4" name="Title 13"/>
          <p:cNvSpPr>
            <a:spLocks noGrp="1"/>
          </p:cNvSpPr>
          <p:nvPr>
            <p:ph type="title"/>
          </p:nvPr>
        </p:nvSpPr>
        <p:spPr>
          <a:xfrm>
            <a:off x="841248" y="603504"/>
            <a:ext cx="7507224" cy="747078"/>
          </a:xfrm>
        </p:spPr>
        <p:txBody>
          <a:bodyPr/>
          <a:lstStyle>
            <a:lvl1pPr>
              <a:defRPr spc="0"/>
            </a:lvl1pPr>
          </a:lstStyle>
          <a:p>
            <a:r>
              <a:rPr lang="en-US" smtClean="0"/>
              <a:t>Click to edit Master title style</a:t>
            </a:r>
            <a:endParaRPr lang="en-US" dirty="0"/>
          </a:p>
        </p:txBody>
      </p:sp>
    </p:spTree>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4" name="Picture 4" descr="bb_arrow.png"/>
          <p:cNvPicPr>
            <a:picLocks noChangeAspect="1"/>
          </p:cNvPicPr>
          <p:nvPr userDrawn="1"/>
        </p:nvPicPr>
        <p:blipFill>
          <a:blip r:embed="rId2"/>
          <a:srcRect/>
          <a:stretch>
            <a:fillRect/>
          </a:stretch>
        </p:blipFill>
        <p:spPr bwMode="auto">
          <a:xfrm>
            <a:off x="611188" y="741363"/>
            <a:ext cx="201612" cy="252412"/>
          </a:xfrm>
          <a:prstGeom prst="rect">
            <a:avLst/>
          </a:prstGeom>
          <a:noFill/>
          <a:ln w="9525">
            <a:noFill/>
            <a:miter lim="800000"/>
            <a:headEnd/>
            <a:tailEnd/>
          </a:ln>
        </p:spPr>
      </p:pic>
      <p:sp>
        <p:nvSpPr>
          <p:cNvPr id="3" name="Content Placeholder 2"/>
          <p:cNvSpPr>
            <a:spLocks noGrp="1"/>
          </p:cNvSpPr>
          <p:nvPr>
            <p:ph idx="1"/>
          </p:nvPr>
        </p:nvSpPr>
        <p:spPr>
          <a:xfrm>
            <a:off x="841248" y="1350582"/>
            <a:ext cx="7507224" cy="4796219"/>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4" name="Title 13"/>
          <p:cNvSpPr>
            <a:spLocks noGrp="1"/>
          </p:cNvSpPr>
          <p:nvPr>
            <p:ph type="title"/>
          </p:nvPr>
        </p:nvSpPr>
        <p:spPr>
          <a:xfrm>
            <a:off x="841248" y="603504"/>
            <a:ext cx="7507224" cy="747078"/>
          </a:xfrm>
        </p:spPr>
        <p:txBody>
          <a:bodyPr/>
          <a:lstStyle>
            <a:lvl1pPr>
              <a:defRPr spc="0"/>
            </a:lvl1pPr>
          </a:lstStyle>
          <a:p>
            <a:r>
              <a:rPr lang="en-US" dirty="0" smtClean="0"/>
              <a:t>Click to edit Master title style</a:t>
            </a:r>
            <a:endParaRPr lang="en-US" dirty="0"/>
          </a:p>
        </p:txBody>
      </p:sp>
    </p:spTree>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Section">
    <p:spTree>
      <p:nvGrpSpPr>
        <p:cNvPr id="1" name=""/>
        <p:cNvGrpSpPr/>
        <p:nvPr/>
      </p:nvGrpSpPr>
      <p:grpSpPr>
        <a:xfrm>
          <a:off x="0" y="0"/>
          <a:ext cx="0" cy="0"/>
          <a:chOff x="0" y="0"/>
          <a:chExt cx="0" cy="0"/>
        </a:xfrm>
      </p:grpSpPr>
      <p:pic>
        <p:nvPicPr>
          <p:cNvPr id="3" name="Picture 7" descr="bb_arrow.png"/>
          <p:cNvPicPr>
            <a:picLocks noChangeAspect="1"/>
          </p:cNvPicPr>
          <p:nvPr userDrawn="1"/>
        </p:nvPicPr>
        <p:blipFill>
          <a:blip r:embed="rId2"/>
          <a:srcRect/>
          <a:stretch>
            <a:fillRect/>
          </a:stretch>
        </p:blipFill>
        <p:spPr bwMode="auto">
          <a:xfrm>
            <a:off x="612775" y="3186113"/>
            <a:ext cx="201613" cy="252412"/>
          </a:xfrm>
          <a:prstGeom prst="rect">
            <a:avLst/>
          </a:prstGeom>
          <a:noFill/>
          <a:ln w="9525">
            <a:noFill/>
            <a:miter lim="800000"/>
            <a:headEnd/>
            <a:tailEnd/>
          </a:ln>
        </p:spPr>
      </p:pic>
      <p:sp>
        <p:nvSpPr>
          <p:cNvPr id="2" name="Title 1"/>
          <p:cNvSpPr>
            <a:spLocks noGrp="1"/>
          </p:cNvSpPr>
          <p:nvPr>
            <p:ph type="title"/>
          </p:nvPr>
        </p:nvSpPr>
        <p:spPr>
          <a:xfrm>
            <a:off x="841248" y="3054096"/>
            <a:ext cx="7507224" cy="1040384"/>
          </a:xfrm>
        </p:spPr>
        <p:txBody>
          <a:bodyPr/>
          <a:lstStyle/>
          <a:p>
            <a:r>
              <a:rPr lang="en-US" dirty="0" smtClean="0"/>
              <a:t>Click to edit Master title style</a:t>
            </a:r>
            <a:endParaRPr lang="en-US" dirty="0"/>
          </a:p>
        </p:txBody>
      </p:sp>
    </p:spTree>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ubhead &amp; bullets">
    <p:spTree>
      <p:nvGrpSpPr>
        <p:cNvPr id="1" name=""/>
        <p:cNvGrpSpPr/>
        <p:nvPr/>
      </p:nvGrpSpPr>
      <p:grpSpPr>
        <a:xfrm>
          <a:off x="0" y="0"/>
          <a:ext cx="0" cy="0"/>
          <a:chOff x="0" y="0"/>
          <a:chExt cx="0" cy="0"/>
        </a:xfrm>
      </p:grpSpPr>
      <p:pic>
        <p:nvPicPr>
          <p:cNvPr id="5" name="Picture 6" descr="bb_arrow.png"/>
          <p:cNvPicPr>
            <a:picLocks noChangeAspect="1"/>
          </p:cNvPicPr>
          <p:nvPr userDrawn="1"/>
        </p:nvPicPr>
        <p:blipFill>
          <a:blip r:embed="rId2"/>
          <a:srcRect/>
          <a:stretch>
            <a:fillRect/>
          </a:stretch>
        </p:blipFill>
        <p:spPr bwMode="auto">
          <a:xfrm>
            <a:off x="612775" y="741363"/>
            <a:ext cx="201613" cy="252412"/>
          </a:xfrm>
          <a:prstGeom prst="rect">
            <a:avLst/>
          </a:prstGeom>
          <a:noFill/>
          <a:ln w="9525">
            <a:noFill/>
            <a:miter lim="800000"/>
            <a:headEnd/>
            <a:tailEnd/>
          </a:ln>
        </p:spPr>
      </p:pic>
      <p:sp>
        <p:nvSpPr>
          <p:cNvPr id="2" name="Title 1"/>
          <p:cNvSpPr>
            <a:spLocks noGrp="1"/>
          </p:cNvSpPr>
          <p:nvPr>
            <p:ph type="title"/>
          </p:nvPr>
        </p:nvSpPr>
        <p:spPr>
          <a:xfrm>
            <a:off x="841248" y="603505"/>
            <a:ext cx="7510272" cy="534415"/>
          </a:xfrm>
        </p:spPr>
        <p:txBody>
          <a:bodyPr/>
          <a:lstStyle>
            <a:lvl1pPr algn="l">
              <a:defRPr sz="2600" b="1" cap="all" spc="0"/>
            </a:lvl1pPr>
          </a:lstStyle>
          <a:p>
            <a:r>
              <a:rPr lang="en-US" dirty="0" smtClean="0"/>
              <a:t>Click to edit Master title style</a:t>
            </a:r>
            <a:endParaRPr lang="en-US" dirty="0"/>
          </a:p>
        </p:txBody>
      </p:sp>
      <p:sp>
        <p:nvSpPr>
          <p:cNvPr id="3" name="Text Placeholder 2"/>
          <p:cNvSpPr>
            <a:spLocks noGrp="1"/>
          </p:cNvSpPr>
          <p:nvPr>
            <p:ph type="body" idx="1"/>
          </p:nvPr>
        </p:nvSpPr>
        <p:spPr>
          <a:xfrm>
            <a:off x="841248" y="1625601"/>
            <a:ext cx="7510272" cy="4317999"/>
          </a:xfrm>
        </p:spPr>
        <p:txBody>
          <a:bodyPr>
            <a:noAutofit/>
          </a:bodyPr>
          <a:lstStyle>
            <a:lvl1pPr marL="0" indent="0">
              <a:buNone/>
              <a:tabLst>
                <a:tab pos="914400" algn="l"/>
              </a:tabLst>
              <a:defRPr sz="18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9" name="Text Placeholder 8"/>
          <p:cNvSpPr>
            <a:spLocks noGrp="1"/>
          </p:cNvSpPr>
          <p:nvPr>
            <p:ph type="body" sz="quarter" idx="13"/>
          </p:nvPr>
        </p:nvSpPr>
        <p:spPr>
          <a:xfrm>
            <a:off x="841375" y="1240791"/>
            <a:ext cx="7510463" cy="384810"/>
          </a:xfrm>
        </p:spPr>
        <p:txBody>
          <a:bodyPr/>
          <a:lstStyle>
            <a:lvl1pPr marL="0" indent="0">
              <a:spcBef>
                <a:spcPts val="0"/>
              </a:spcBef>
              <a:buFontTx/>
              <a:buNone/>
              <a:defRPr sz="1800" b="1" i="0">
                <a:solidFill>
                  <a:srgbClr val="373C3F"/>
                </a:solidFill>
                <a:latin typeface="Arial Narrow"/>
                <a:cs typeface="Arial Narrow"/>
              </a:defRPr>
            </a:lvl1pPr>
            <a:lvl2pPr marL="0" indent="0">
              <a:spcBef>
                <a:spcPts val="0"/>
              </a:spcBef>
              <a:buFontTx/>
              <a:buNone/>
              <a:defRPr/>
            </a:lvl2pPr>
            <a:lvl3pPr marL="0" indent="0">
              <a:spcBef>
                <a:spcPts val="0"/>
              </a:spcBef>
              <a:buFontTx/>
              <a:buNone/>
              <a:defRPr/>
            </a:lvl3pPr>
            <a:lvl4pPr marL="0" indent="0">
              <a:spcBef>
                <a:spcPts val="0"/>
              </a:spcBef>
              <a:buFontTx/>
              <a:buNone/>
              <a:defRPr/>
            </a:lvl4pPr>
            <a:lvl5pPr marL="0" indent="0">
              <a:spcBef>
                <a:spcPts val="0"/>
              </a:spcBef>
              <a:buFontTx/>
              <a:buNone/>
              <a:defRPr/>
            </a:lvl5pPr>
          </a:lstStyle>
          <a:p>
            <a:pPr lvl="0"/>
            <a:r>
              <a:rPr lang="en-US" dirty="0" smtClean="0"/>
              <a:t>Click to edit Master text styles</a:t>
            </a:r>
          </a:p>
        </p:txBody>
      </p:sp>
    </p:spTree>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ext boxes">
    <p:spTree>
      <p:nvGrpSpPr>
        <p:cNvPr id="1" name=""/>
        <p:cNvGrpSpPr/>
        <p:nvPr/>
      </p:nvGrpSpPr>
      <p:grpSpPr>
        <a:xfrm>
          <a:off x="0" y="0"/>
          <a:ext cx="0" cy="0"/>
          <a:chOff x="0" y="0"/>
          <a:chExt cx="0" cy="0"/>
        </a:xfrm>
      </p:grpSpPr>
      <p:pic>
        <p:nvPicPr>
          <p:cNvPr id="6" name="Picture 7" descr="bb_arrow.png"/>
          <p:cNvPicPr>
            <a:picLocks noChangeAspect="1"/>
          </p:cNvPicPr>
          <p:nvPr userDrawn="1"/>
        </p:nvPicPr>
        <p:blipFill>
          <a:blip r:embed="rId2"/>
          <a:srcRect/>
          <a:stretch>
            <a:fillRect/>
          </a:stretch>
        </p:blipFill>
        <p:spPr bwMode="auto">
          <a:xfrm>
            <a:off x="611188" y="741363"/>
            <a:ext cx="201612" cy="252412"/>
          </a:xfrm>
          <a:prstGeom prst="rect">
            <a:avLst/>
          </a:prstGeom>
          <a:noFill/>
          <a:ln w="9525">
            <a:noFill/>
            <a:miter lim="800000"/>
            <a:headEnd/>
            <a:tailEnd/>
          </a:ln>
        </p:spPr>
      </p:pic>
      <p:sp>
        <p:nvSpPr>
          <p:cNvPr id="2" name="Title 1"/>
          <p:cNvSpPr>
            <a:spLocks noGrp="1"/>
          </p:cNvSpPr>
          <p:nvPr>
            <p:ph type="title"/>
          </p:nvPr>
        </p:nvSpPr>
        <p:spPr>
          <a:xfrm>
            <a:off x="841248" y="603505"/>
            <a:ext cx="7510272" cy="534415"/>
          </a:xfrm>
        </p:spPr>
        <p:txBody>
          <a:bodyPr/>
          <a:lstStyle>
            <a:lvl1pPr algn="l">
              <a:defRPr sz="2600" b="1" cap="all" spc="0"/>
            </a:lvl1pPr>
          </a:lstStyle>
          <a:p>
            <a:r>
              <a:rPr lang="en-US" dirty="0" smtClean="0"/>
              <a:t>Click to edit Master title style</a:t>
            </a:r>
            <a:endParaRPr lang="en-US" dirty="0"/>
          </a:p>
        </p:txBody>
      </p:sp>
      <p:sp>
        <p:nvSpPr>
          <p:cNvPr id="3" name="Text Placeholder 2"/>
          <p:cNvSpPr>
            <a:spLocks noGrp="1"/>
          </p:cNvSpPr>
          <p:nvPr>
            <p:ph type="body" idx="1"/>
          </p:nvPr>
        </p:nvSpPr>
        <p:spPr>
          <a:xfrm>
            <a:off x="841248" y="1625601"/>
            <a:ext cx="7510272" cy="1229359"/>
          </a:xfrm>
        </p:spPr>
        <p:txBody>
          <a:bodyPr>
            <a:noAutofit/>
          </a:bodyPr>
          <a:lstStyle>
            <a:lvl1pPr marL="0" indent="0">
              <a:buNone/>
              <a:tabLst>
                <a:tab pos="914400" algn="l"/>
              </a:tabLst>
              <a:defRPr sz="18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9" name="Text Placeholder 8"/>
          <p:cNvSpPr>
            <a:spLocks noGrp="1"/>
          </p:cNvSpPr>
          <p:nvPr>
            <p:ph type="body" sz="quarter" idx="13"/>
          </p:nvPr>
        </p:nvSpPr>
        <p:spPr>
          <a:xfrm>
            <a:off x="841375" y="1240791"/>
            <a:ext cx="7510463" cy="384810"/>
          </a:xfrm>
        </p:spPr>
        <p:txBody>
          <a:bodyPr/>
          <a:lstStyle>
            <a:lvl1pPr marL="0" indent="0">
              <a:spcBef>
                <a:spcPts val="0"/>
              </a:spcBef>
              <a:buFontTx/>
              <a:buNone/>
              <a:defRPr sz="1800" b="1" i="0">
                <a:solidFill>
                  <a:srgbClr val="373C3F"/>
                </a:solidFill>
                <a:latin typeface="Arial Narrow"/>
                <a:cs typeface="Arial Narrow"/>
              </a:defRPr>
            </a:lvl1pPr>
            <a:lvl2pPr marL="0" indent="0">
              <a:spcBef>
                <a:spcPts val="0"/>
              </a:spcBef>
              <a:buFontTx/>
              <a:buNone/>
              <a:defRPr/>
            </a:lvl2pPr>
            <a:lvl3pPr marL="0" indent="0">
              <a:spcBef>
                <a:spcPts val="0"/>
              </a:spcBef>
              <a:buFontTx/>
              <a:buNone/>
              <a:defRPr/>
            </a:lvl3pPr>
            <a:lvl4pPr marL="0" indent="0">
              <a:spcBef>
                <a:spcPts val="0"/>
              </a:spcBef>
              <a:buFontTx/>
              <a:buNone/>
              <a:defRPr/>
            </a:lvl4pPr>
            <a:lvl5pPr marL="0" indent="0">
              <a:spcBef>
                <a:spcPts val="0"/>
              </a:spcBef>
              <a:buFontTx/>
              <a:buNone/>
              <a:defRPr/>
            </a:lvl5pPr>
          </a:lstStyle>
          <a:p>
            <a:pPr lvl="0"/>
            <a:r>
              <a:rPr lang="en-US" dirty="0" smtClean="0"/>
              <a:t>Click to edit Master text styles</a:t>
            </a:r>
          </a:p>
        </p:txBody>
      </p:sp>
      <p:sp>
        <p:nvSpPr>
          <p:cNvPr id="11" name="Text Placeholder 10"/>
          <p:cNvSpPr>
            <a:spLocks noGrp="1"/>
          </p:cNvSpPr>
          <p:nvPr>
            <p:ph type="body" sz="quarter" idx="14"/>
          </p:nvPr>
        </p:nvSpPr>
        <p:spPr>
          <a:xfrm>
            <a:off x="841375" y="2854960"/>
            <a:ext cx="7510463" cy="320040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ext boxes w/ subheaders">
    <p:spTree>
      <p:nvGrpSpPr>
        <p:cNvPr id="1" name=""/>
        <p:cNvGrpSpPr/>
        <p:nvPr/>
      </p:nvGrpSpPr>
      <p:grpSpPr>
        <a:xfrm>
          <a:off x="0" y="0"/>
          <a:ext cx="0" cy="0"/>
          <a:chOff x="0" y="0"/>
          <a:chExt cx="0" cy="0"/>
        </a:xfrm>
      </p:grpSpPr>
      <p:pic>
        <p:nvPicPr>
          <p:cNvPr id="7" name="Picture 7" descr="bb_arrow.png"/>
          <p:cNvPicPr>
            <a:picLocks noChangeAspect="1"/>
          </p:cNvPicPr>
          <p:nvPr userDrawn="1"/>
        </p:nvPicPr>
        <p:blipFill>
          <a:blip r:embed="rId2"/>
          <a:srcRect/>
          <a:stretch>
            <a:fillRect/>
          </a:stretch>
        </p:blipFill>
        <p:spPr bwMode="auto">
          <a:xfrm>
            <a:off x="611188" y="741363"/>
            <a:ext cx="201612" cy="252412"/>
          </a:xfrm>
          <a:prstGeom prst="rect">
            <a:avLst/>
          </a:prstGeom>
          <a:noFill/>
          <a:ln w="9525">
            <a:noFill/>
            <a:miter lim="800000"/>
            <a:headEnd/>
            <a:tailEnd/>
          </a:ln>
        </p:spPr>
      </p:pic>
      <p:sp>
        <p:nvSpPr>
          <p:cNvPr id="2" name="Title 1"/>
          <p:cNvSpPr>
            <a:spLocks noGrp="1"/>
          </p:cNvSpPr>
          <p:nvPr>
            <p:ph type="title"/>
          </p:nvPr>
        </p:nvSpPr>
        <p:spPr>
          <a:xfrm>
            <a:off x="841248" y="603505"/>
            <a:ext cx="7510272" cy="534415"/>
          </a:xfrm>
        </p:spPr>
        <p:txBody>
          <a:bodyPr/>
          <a:lstStyle>
            <a:lvl1pPr algn="l">
              <a:defRPr sz="2600" b="1" cap="all" spc="0"/>
            </a:lvl1pPr>
          </a:lstStyle>
          <a:p>
            <a:r>
              <a:rPr lang="en-US" dirty="0" smtClean="0"/>
              <a:t>Click to edit Master title style</a:t>
            </a:r>
            <a:endParaRPr lang="en-US" dirty="0"/>
          </a:p>
        </p:txBody>
      </p:sp>
      <p:sp>
        <p:nvSpPr>
          <p:cNvPr id="9" name="Text Placeholder 8"/>
          <p:cNvSpPr>
            <a:spLocks noGrp="1"/>
          </p:cNvSpPr>
          <p:nvPr>
            <p:ph type="body" sz="quarter" idx="13"/>
          </p:nvPr>
        </p:nvSpPr>
        <p:spPr>
          <a:xfrm>
            <a:off x="841375" y="1240791"/>
            <a:ext cx="7510463" cy="384810"/>
          </a:xfrm>
        </p:spPr>
        <p:txBody>
          <a:bodyPr/>
          <a:lstStyle>
            <a:lvl1pPr marL="0" indent="0">
              <a:spcBef>
                <a:spcPts val="0"/>
              </a:spcBef>
              <a:buFontTx/>
              <a:buNone/>
              <a:defRPr sz="1800" b="1" i="0">
                <a:solidFill>
                  <a:srgbClr val="373C3F"/>
                </a:solidFill>
                <a:latin typeface="Arial Narrow"/>
                <a:cs typeface="Arial Narrow"/>
              </a:defRPr>
            </a:lvl1pPr>
            <a:lvl2pPr marL="0" indent="0">
              <a:spcBef>
                <a:spcPts val="0"/>
              </a:spcBef>
              <a:buFontTx/>
              <a:buNone/>
              <a:defRPr/>
            </a:lvl2pPr>
            <a:lvl3pPr marL="0" indent="0">
              <a:spcBef>
                <a:spcPts val="0"/>
              </a:spcBef>
              <a:buFontTx/>
              <a:buNone/>
              <a:defRPr/>
            </a:lvl3pPr>
            <a:lvl4pPr marL="0" indent="0">
              <a:spcBef>
                <a:spcPts val="0"/>
              </a:spcBef>
              <a:buFontTx/>
              <a:buNone/>
              <a:defRPr/>
            </a:lvl4pPr>
            <a:lvl5pPr marL="0" indent="0">
              <a:spcBef>
                <a:spcPts val="0"/>
              </a:spcBef>
              <a:buFontTx/>
              <a:buNone/>
              <a:defRPr/>
            </a:lvl5pPr>
          </a:lstStyle>
          <a:p>
            <a:pPr lvl="0"/>
            <a:r>
              <a:rPr lang="en-US" dirty="0" smtClean="0"/>
              <a:t>Click to edit Master text styles</a:t>
            </a:r>
          </a:p>
        </p:txBody>
      </p:sp>
      <p:sp>
        <p:nvSpPr>
          <p:cNvPr id="11" name="Text Placeholder 10"/>
          <p:cNvSpPr>
            <a:spLocks noGrp="1"/>
          </p:cNvSpPr>
          <p:nvPr>
            <p:ph type="body" sz="quarter" idx="14"/>
          </p:nvPr>
        </p:nvSpPr>
        <p:spPr>
          <a:xfrm>
            <a:off x="841375" y="1635760"/>
            <a:ext cx="7510463" cy="179324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Text Placeholder 8"/>
          <p:cNvSpPr>
            <a:spLocks noGrp="1"/>
          </p:cNvSpPr>
          <p:nvPr>
            <p:ph type="body" sz="quarter" idx="15"/>
          </p:nvPr>
        </p:nvSpPr>
        <p:spPr>
          <a:xfrm>
            <a:off x="841375" y="3445511"/>
            <a:ext cx="7510463" cy="384810"/>
          </a:xfrm>
        </p:spPr>
        <p:txBody>
          <a:bodyPr/>
          <a:lstStyle>
            <a:lvl1pPr marL="0" indent="0">
              <a:spcBef>
                <a:spcPts val="0"/>
              </a:spcBef>
              <a:buFontTx/>
              <a:buNone/>
              <a:defRPr sz="1800" b="1" i="0">
                <a:solidFill>
                  <a:schemeClr val="tx1"/>
                </a:solidFill>
                <a:latin typeface="Arial Narrow"/>
                <a:cs typeface="Arial Narrow"/>
              </a:defRPr>
            </a:lvl1pPr>
            <a:lvl2pPr marL="0" indent="0">
              <a:spcBef>
                <a:spcPts val="0"/>
              </a:spcBef>
              <a:buFontTx/>
              <a:buNone/>
              <a:defRPr/>
            </a:lvl2pPr>
            <a:lvl3pPr marL="0" indent="0">
              <a:spcBef>
                <a:spcPts val="0"/>
              </a:spcBef>
              <a:buFontTx/>
              <a:buNone/>
              <a:defRPr/>
            </a:lvl3pPr>
            <a:lvl4pPr marL="0" indent="0">
              <a:spcBef>
                <a:spcPts val="0"/>
              </a:spcBef>
              <a:buFontTx/>
              <a:buNone/>
              <a:defRPr/>
            </a:lvl4pPr>
            <a:lvl5pPr marL="0" indent="0">
              <a:spcBef>
                <a:spcPts val="0"/>
              </a:spcBef>
              <a:buFontTx/>
              <a:buNone/>
              <a:defRPr/>
            </a:lvl5pPr>
          </a:lstStyle>
          <a:p>
            <a:pPr lvl="0"/>
            <a:r>
              <a:rPr lang="en-US" dirty="0" smtClean="0"/>
              <a:t>Click to edit Master text styles</a:t>
            </a:r>
          </a:p>
        </p:txBody>
      </p:sp>
      <p:sp>
        <p:nvSpPr>
          <p:cNvPr id="12" name="Text Placeholder 10"/>
          <p:cNvSpPr>
            <a:spLocks noGrp="1"/>
          </p:cNvSpPr>
          <p:nvPr>
            <p:ph type="body" sz="quarter" idx="16"/>
          </p:nvPr>
        </p:nvSpPr>
        <p:spPr>
          <a:xfrm>
            <a:off x="841375" y="3840480"/>
            <a:ext cx="7510463" cy="179324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ext_Chart">
    <p:spTree>
      <p:nvGrpSpPr>
        <p:cNvPr id="1" name=""/>
        <p:cNvGrpSpPr/>
        <p:nvPr/>
      </p:nvGrpSpPr>
      <p:grpSpPr>
        <a:xfrm>
          <a:off x="0" y="0"/>
          <a:ext cx="0" cy="0"/>
          <a:chOff x="0" y="0"/>
          <a:chExt cx="0" cy="0"/>
        </a:xfrm>
      </p:grpSpPr>
      <p:pic>
        <p:nvPicPr>
          <p:cNvPr id="4" name="Picture 4" descr="bb_arrow.png"/>
          <p:cNvPicPr>
            <a:picLocks noChangeAspect="1"/>
          </p:cNvPicPr>
          <p:nvPr userDrawn="1"/>
        </p:nvPicPr>
        <p:blipFill>
          <a:blip r:embed="rId2"/>
          <a:srcRect/>
          <a:stretch>
            <a:fillRect/>
          </a:stretch>
        </p:blipFill>
        <p:spPr bwMode="auto">
          <a:xfrm>
            <a:off x="611188" y="741363"/>
            <a:ext cx="201612" cy="252412"/>
          </a:xfrm>
          <a:prstGeom prst="rect">
            <a:avLst/>
          </a:prstGeom>
          <a:noFill/>
          <a:ln w="9525">
            <a:noFill/>
            <a:miter lim="800000"/>
            <a:headEnd/>
            <a:tailEnd/>
          </a:ln>
        </p:spPr>
      </p:pic>
      <p:sp>
        <p:nvSpPr>
          <p:cNvPr id="14" name="Chart Placeholder 13"/>
          <p:cNvSpPr>
            <a:spLocks noGrp="1"/>
          </p:cNvSpPr>
          <p:nvPr>
            <p:ph type="chart" sz="quarter" idx="13"/>
          </p:nvPr>
        </p:nvSpPr>
        <p:spPr>
          <a:xfrm>
            <a:off x="841375" y="1473200"/>
            <a:ext cx="7510463" cy="4581525"/>
          </a:xfrm>
        </p:spPr>
        <p:txBody>
          <a:bodyPr rtlCol="0">
            <a:noAutofit/>
          </a:bodyPr>
          <a:lstStyle/>
          <a:p>
            <a:pPr lvl="0"/>
            <a:endParaRPr lang="en-US" noProof="0" dirty="0"/>
          </a:p>
        </p:txBody>
      </p:sp>
      <p:sp>
        <p:nvSpPr>
          <p:cNvPr id="2" name="Title 1"/>
          <p:cNvSpPr>
            <a:spLocks noGrp="1"/>
          </p:cNvSpPr>
          <p:nvPr>
            <p:ph type="title"/>
          </p:nvPr>
        </p:nvSpPr>
        <p:spPr>
          <a:xfrm>
            <a:off x="841248" y="603505"/>
            <a:ext cx="7510272" cy="534415"/>
          </a:xfrm>
        </p:spPr>
        <p:txBody>
          <a:bodyPr/>
          <a:lstStyle>
            <a:lvl1pPr algn="l">
              <a:defRPr sz="2600" b="1" cap="all" spc="0"/>
            </a:lvl1pPr>
          </a:lstStyle>
          <a:p>
            <a:r>
              <a:rPr lang="en-US" dirty="0" smtClean="0"/>
              <a:t>Click to edit Master title style</a:t>
            </a:r>
            <a:endParaRPr lang="en-US" dirty="0"/>
          </a:p>
        </p:txBody>
      </p:sp>
    </p:spTree>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itleOnly" preserve="1">
  <p:cSld name="Text_Head">
    <p:spTree>
      <p:nvGrpSpPr>
        <p:cNvPr id="1" name=""/>
        <p:cNvGrpSpPr/>
        <p:nvPr/>
      </p:nvGrpSpPr>
      <p:grpSpPr>
        <a:xfrm>
          <a:off x="0" y="0"/>
          <a:ext cx="0" cy="0"/>
          <a:chOff x="0" y="0"/>
          <a:chExt cx="0" cy="0"/>
        </a:xfrm>
      </p:grpSpPr>
      <p:pic>
        <p:nvPicPr>
          <p:cNvPr id="3" name="Picture 3" descr="bb_arrow.png"/>
          <p:cNvPicPr>
            <a:picLocks noChangeAspect="1"/>
          </p:cNvPicPr>
          <p:nvPr userDrawn="1"/>
        </p:nvPicPr>
        <p:blipFill>
          <a:blip r:embed="rId2"/>
          <a:srcRect/>
          <a:stretch>
            <a:fillRect/>
          </a:stretch>
        </p:blipFill>
        <p:spPr bwMode="auto">
          <a:xfrm>
            <a:off x="611188" y="741363"/>
            <a:ext cx="201612" cy="252412"/>
          </a:xfrm>
          <a:prstGeom prst="rect">
            <a:avLst/>
          </a:prstGeom>
          <a:noFill/>
          <a:ln w="9525">
            <a:noFill/>
            <a:miter lim="800000"/>
            <a:headEnd/>
            <a:tailEnd/>
          </a:ln>
        </p:spPr>
      </p:pic>
      <p:sp>
        <p:nvSpPr>
          <p:cNvPr id="2" name="Title 1"/>
          <p:cNvSpPr>
            <a:spLocks noGrp="1"/>
          </p:cNvSpPr>
          <p:nvPr>
            <p:ph type="title"/>
          </p:nvPr>
        </p:nvSpPr>
        <p:spPr>
          <a:xfrm>
            <a:off x="841248" y="603504"/>
            <a:ext cx="7507224" cy="747078"/>
          </a:xfrm>
        </p:spPr>
        <p:txBody>
          <a:bodyPr/>
          <a:lstStyle>
            <a:lvl1pPr>
              <a:defRPr spc="0"/>
            </a:lvl1pPr>
          </a:lstStyle>
          <a:p>
            <a:r>
              <a:rPr lang="en-US" dirty="0" smtClean="0"/>
              <a:t>Click to edit Master title style</a:t>
            </a:r>
            <a:endParaRPr lang="en-US" dirty="0"/>
          </a:p>
        </p:txBody>
      </p:sp>
    </p:spTree>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Text_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4" name="Rectangle 10"/>
          <p:cNvSpPr/>
          <p:nvPr userDrawn="1"/>
        </p:nvSpPr>
        <p:spPr>
          <a:xfrm>
            <a:off x="0" y="0"/>
            <a:ext cx="9144000" cy="6858000"/>
          </a:xfrm>
          <a:prstGeom prst="rect">
            <a:avLst/>
          </a:prstGeom>
          <a:solidFill>
            <a:srgbClr val="373C3F"/>
          </a:solidFill>
          <a:ln>
            <a:noFill/>
          </a:ln>
          <a:effectLst/>
        </p:spPr>
        <p:style>
          <a:lnRef idx="1">
            <a:schemeClr val="accent1"/>
          </a:lnRef>
          <a:fillRef idx="3">
            <a:schemeClr val="accent1"/>
          </a:fillRef>
          <a:effectRef idx="2">
            <a:schemeClr val="accent1"/>
          </a:effectRef>
          <a:fontRef idx="minor">
            <a:schemeClr val="lt1"/>
          </a:fontRef>
        </p:style>
        <p:txBody>
          <a:bodyPr wrap="none" anchor="ctr"/>
          <a:lstStyle/>
          <a:p>
            <a:pPr algn="ctr" fontAlgn="auto">
              <a:spcBef>
                <a:spcPts val="0"/>
              </a:spcBef>
              <a:spcAft>
                <a:spcPts val="0"/>
              </a:spcAft>
              <a:defRPr/>
            </a:pPr>
            <a:endParaRPr lang="en-US" dirty="0"/>
          </a:p>
        </p:txBody>
      </p:sp>
      <p:pic>
        <p:nvPicPr>
          <p:cNvPr id="5" name="Picture 9" descr="bb_spectrum_ppt_crop.jpg"/>
          <p:cNvPicPr>
            <a:picLocks noChangeAspect="1"/>
          </p:cNvPicPr>
          <p:nvPr userDrawn="1"/>
        </p:nvPicPr>
        <p:blipFill>
          <a:blip r:embed="rId2"/>
          <a:stretch>
            <a:fillRect/>
          </a:stretch>
        </p:blipFill>
        <p:spPr>
          <a:xfrm>
            <a:off x="0" y="0"/>
            <a:ext cx="9144000" cy="155575"/>
          </a:xfrm>
          <a:prstGeom prst="rect">
            <a:avLst/>
          </a:prstGeom>
          <a:effectLst>
            <a:outerShdw blurRad="50800" dist="38100" dir="5700000">
              <a:srgbClr val="000000">
                <a:alpha val="43000"/>
              </a:srgbClr>
            </a:outerShdw>
          </a:effectLst>
        </p:spPr>
      </p:pic>
      <p:pic>
        <p:nvPicPr>
          <p:cNvPr id="8" name="Picture 7" descr="bb_logo_wtag_white_grn.png"/>
          <p:cNvPicPr>
            <a:picLocks noChangeAspect="1"/>
          </p:cNvPicPr>
          <p:nvPr userDrawn="1"/>
        </p:nvPicPr>
        <p:blipFill>
          <a:blip r:embed="rId3"/>
          <a:srcRect/>
          <a:stretch>
            <a:fillRect/>
          </a:stretch>
        </p:blipFill>
        <p:spPr bwMode="auto">
          <a:xfrm>
            <a:off x="6154738" y="5595938"/>
            <a:ext cx="2486025" cy="619125"/>
          </a:xfrm>
          <a:prstGeom prst="rect">
            <a:avLst/>
          </a:prstGeom>
          <a:noFill/>
          <a:ln w="9525">
            <a:noFill/>
            <a:miter lim="800000"/>
            <a:headEnd/>
            <a:tailEnd/>
          </a:ln>
        </p:spPr>
      </p:pic>
      <p:pic>
        <p:nvPicPr>
          <p:cNvPr id="9" name="Picture 12" descr="bb_arrow_white.png"/>
          <p:cNvPicPr>
            <a:picLocks noChangeAspect="1"/>
          </p:cNvPicPr>
          <p:nvPr userDrawn="1"/>
        </p:nvPicPr>
        <p:blipFill>
          <a:blip r:embed="rId4"/>
          <a:srcRect/>
          <a:stretch>
            <a:fillRect/>
          </a:stretch>
        </p:blipFill>
        <p:spPr bwMode="auto">
          <a:xfrm>
            <a:off x="612775" y="1928813"/>
            <a:ext cx="201613" cy="254000"/>
          </a:xfrm>
          <a:prstGeom prst="rect">
            <a:avLst/>
          </a:prstGeom>
          <a:noFill/>
          <a:ln w="9525">
            <a:noFill/>
            <a:miter lim="800000"/>
            <a:headEnd/>
            <a:tailEnd/>
          </a:ln>
        </p:spPr>
      </p:pic>
      <p:sp>
        <p:nvSpPr>
          <p:cNvPr id="6" name="Title 1"/>
          <p:cNvSpPr>
            <a:spLocks noGrp="1"/>
          </p:cNvSpPr>
          <p:nvPr>
            <p:ph type="ctrTitle"/>
          </p:nvPr>
        </p:nvSpPr>
        <p:spPr>
          <a:xfrm>
            <a:off x="877824" y="1745488"/>
            <a:ext cx="7595616" cy="543052"/>
          </a:xfrm>
        </p:spPr>
        <p:txBody>
          <a:bodyPr/>
          <a:lstStyle>
            <a:lvl1pPr>
              <a:defRPr sz="3200">
                <a:solidFill>
                  <a:srgbClr val="5BAC35"/>
                </a:solidFill>
              </a:defRPr>
            </a:lvl1pPr>
          </a:lstStyle>
          <a:p>
            <a:r>
              <a:rPr lang="en-US" dirty="0" smtClean="0"/>
              <a:t>Click to edit Master title style</a:t>
            </a:r>
            <a:endParaRPr lang="en-US" dirty="0"/>
          </a:p>
        </p:txBody>
      </p:sp>
      <p:sp>
        <p:nvSpPr>
          <p:cNvPr id="7" name="Subtitle 2"/>
          <p:cNvSpPr>
            <a:spLocks noGrp="1"/>
          </p:cNvSpPr>
          <p:nvPr>
            <p:ph type="subTitle" idx="1"/>
          </p:nvPr>
        </p:nvSpPr>
        <p:spPr>
          <a:xfrm>
            <a:off x="877824" y="2288540"/>
            <a:ext cx="7351776" cy="1752600"/>
          </a:xfrm>
        </p:spPr>
        <p:txBody>
          <a:bodyPr>
            <a:noAutofit/>
          </a:bodyPr>
          <a:lstStyle>
            <a:lvl1pPr marL="0" indent="0" algn="l">
              <a:buNone/>
              <a:defRPr sz="1800" b="1" cap="none" spc="0">
                <a:solidFill>
                  <a:srgbClr val="6B6F7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4" name="Picture 7" descr="bb_arrow_white.png"/>
          <p:cNvPicPr>
            <a:picLocks noChangeAspect="1"/>
          </p:cNvPicPr>
          <p:nvPr userDrawn="1"/>
        </p:nvPicPr>
        <p:blipFill>
          <a:blip r:embed="rId2"/>
          <a:srcRect/>
          <a:stretch>
            <a:fillRect/>
          </a:stretch>
        </p:blipFill>
        <p:spPr bwMode="auto">
          <a:xfrm>
            <a:off x="612775" y="741363"/>
            <a:ext cx="201613" cy="252412"/>
          </a:xfrm>
          <a:prstGeom prst="rect">
            <a:avLst/>
          </a:prstGeom>
          <a:noFill/>
          <a:ln w="9525">
            <a:noFill/>
            <a:miter lim="800000"/>
            <a:headEnd/>
            <a:tailEnd/>
          </a:ln>
        </p:spPr>
      </p:pic>
      <p:sp>
        <p:nvSpPr>
          <p:cNvPr id="3" name="Content Placeholder 2"/>
          <p:cNvSpPr>
            <a:spLocks noGrp="1"/>
          </p:cNvSpPr>
          <p:nvPr>
            <p:ph idx="1"/>
          </p:nvPr>
        </p:nvSpPr>
        <p:spPr>
          <a:xfrm>
            <a:off x="841248" y="1350582"/>
            <a:ext cx="7507224" cy="4796219"/>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4" name="Title 13"/>
          <p:cNvSpPr>
            <a:spLocks noGrp="1"/>
          </p:cNvSpPr>
          <p:nvPr>
            <p:ph type="title"/>
          </p:nvPr>
        </p:nvSpPr>
        <p:spPr>
          <a:xfrm>
            <a:off x="841248" y="603504"/>
            <a:ext cx="7507224" cy="747078"/>
          </a:xfrm>
        </p:spPr>
        <p:txBody>
          <a:bodyPr/>
          <a:lstStyle>
            <a:lvl1pPr>
              <a:defRPr spc="0"/>
            </a:lvl1pPr>
          </a:lstStyle>
          <a:p>
            <a:r>
              <a:rPr lang="en-US" dirty="0" smtClean="0"/>
              <a:t>Click to edit Master title style</a:t>
            </a:r>
            <a:endParaRPr lang="en-US" dirty="0"/>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Section">
    <p:spTree>
      <p:nvGrpSpPr>
        <p:cNvPr id="1" name=""/>
        <p:cNvGrpSpPr/>
        <p:nvPr/>
      </p:nvGrpSpPr>
      <p:grpSpPr>
        <a:xfrm>
          <a:off x="0" y="0"/>
          <a:ext cx="0" cy="0"/>
          <a:chOff x="0" y="0"/>
          <a:chExt cx="0" cy="0"/>
        </a:xfrm>
      </p:grpSpPr>
      <p:pic>
        <p:nvPicPr>
          <p:cNvPr id="3" name="Picture 6" descr="bb_spectrum_ppt_crop.jpg"/>
          <p:cNvPicPr>
            <a:picLocks noChangeAspect="1"/>
          </p:cNvPicPr>
          <p:nvPr/>
        </p:nvPicPr>
        <p:blipFill>
          <a:blip r:embed="rId2"/>
          <a:stretch>
            <a:fillRect/>
          </a:stretch>
        </p:blipFill>
        <p:spPr>
          <a:xfrm>
            <a:off x="0" y="0"/>
            <a:ext cx="9144000" cy="155575"/>
          </a:xfrm>
          <a:prstGeom prst="rect">
            <a:avLst/>
          </a:prstGeom>
          <a:effectLst>
            <a:outerShdw blurRad="50800" dist="38100" dir="5700000">
              <a:srgbClr val="000000">
                <a:alpha val="43000"/>
              </a:srgbClr>
            </a:outerShdw>
          </a:effectLst>
        </p:spPr>
      </p:pic>
      <p:cxnSp>
        <p:nvCxnSpPr>
          <p:cNvPr id="4" name="Straight Connector 8"/>
          <p:cNvCxnSpPr/>
          <p:nvPr/>
        </p:nvCxnSpPr>
        <p:spPr>
          <a:xfrm>
            <a:off x="-109538" y="6346825"/>
            <a:ext cx="9398001" cy="1588"/>
          </a:xfrm>
          <a:prstGeom prst="line">
            <a:avLst/>
          </a:prstGeom>
          <a:ln w="12700" cap="rnd" cmpd="sng" algn="ctr">
            <a:solidFill>
              <a:srgbClr val="373C3F"/>
            </a:solidFill>
            <a:prstDash val="sysDot"/>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5" name="Picture 9" descr="bb_logo_notag.png"/>
          <p:cNvPicPr>
            <a:picLocks noChangeAspect="1"/>
          </p:cNvPicPr>
          <p:nvPr/>
        </p:nvPicPr>
        <p:blipFill>
          <a:blip r:embed="rId3"/>
          <a:srcRect/>
          <a:stretch>
            <a:fillRect/>
          </a:stretch>
        </p:blipFill>
        <p:spPr bwMode="auto">
          <a:xfrm>
            <a:off x="7497763" y="6437313"/>
            <a:ext cx="1258887" cy="192087"/>
          </a:xfrm>
          <a:prstGeom prst="rect">
            <a:avLst/>
          </a:prstGeom>
          <a:noFill/>
          <a:ln w="9525">
            <a:noFill/>
            <a:miter lim="800000"/>
            <a:headEnd/>
            <a:tailEnd/>
          </a:ln>
        </p:spPr>
      </p:pic>
      <p:sp>
        <p:nvSpPr>
          <p:cNvPr id="6" name="TextBox 13"/>
          <p:cNvSpPr txBox="1"/>
          <p:nvPr/>
        </p:nvSpPr>
        <p:spPr>
          <a:xfrm>
            <a:off x="357188" y="6400800"/>
            <a:ext cx="1014412" cy="365125"/>
          </a:xfrm>
          <a:prstGeom prst="rect">
            <a:avLst/>
          </a:prstGeom>
          <a:noFill/>
        </p:spPr>
        <p:txBody>
          <a:bodyPr anchor="ctr"/>
          <a:lstStyle/>
          <a:p>
            <a:pPr fontAlgn="auto">
              <a:spcBef>
                <a:spcPts val="0"/>
              </a:spcBef>
              <a:spcAft>
                <a:spcPts val="0"/>
              </a:spcAft>
              <a:defRPr/>
            </a:pPr>
            <a:fld id="{D0BA1F1C-67BF-5C4A-9165-8621CFBAC045}" type="datetime1">
              <a:rPr lang="en-US" sz="1000" b="1">
                <a:solidFill>
                  <a:srgbClr val="6B6F71"/>
                </a:solidFill>
                <a:latin typeface="+mn-lt"/>
              </a:rPr>
              <a:pPr fontAlgn="auto">
                <a:spcBef>
                  <a:spcPts val="0"/>
                </a:spcBef>
                <a:spcAft>
                  <a:spcPts val="0"/>
                </a:spcAft>
                <a:defRPr/>
              </a:pPr>
              <a:t>9/26/2013</a:t>
            </a:fld>
            <a:endParaRPr lang="en-US" sz="1000" b="1" dirty="0">
              <a:solidFill>
                <a:srgbClr val="6B6F71"/>
              </a:solidFill>
              <a:latin typeface="+mn-lt"/>
            </a:endParaRPr>
          </a:p>
        </p:txBody>
      </p:sp>
      <p:sp>
        <p:nvSpPr>
          <p:cNvPr id="7" name="TextBox 14"/>
          <p:cNvSpPr txBox="1"/>
          <p:nvPr/>
        </p:nvSpPr>
        <p:spPr>
          <a:xfrm>
            <a:off x="1371600" y="6400800"/>
            <a:ext cx="2895600" cy="365125"/>
          </a:xfrm>
          <a:prstGeom prst="rect">
            <a:avLst/>
          </a:prstGeom>
          <a:noFill/>
        </p:spPr>
        <p:txBody>
          <a:bodyPr anchor="ctr"/>
          <a:lstStyle/>
          <a:p>
            <a:r>
              <a:rPr lang="en-US" sz="1000" b="1" dirty="0">
                <a:solidFill>
                  <a:srgbClr val="6B6F71"/>
                </a:solidFill>
              </a:rPr>
              <a:t>Blackbaud Confidential</a:t>
            </a:r>
          </a:p>
        </p:txBody>
      </p:sp>
      <p:sp>
        <p:nvSpPr>
          <p:cNvPr id="8" name="TextBox 15"/>
          <p:cNvSpPr txBox="1"/>
          <p:nvPr/>
        </p:nvSpPr>
        <p:spPr>
          <a:xfrm>
            <a:off x="4343400" y="6400800"/>
            <a:ext cx="457200" cy="369888"/>
          </a:xfrm>
          <a:prstGeom prst="rect">
            <a:avLst/>
          </a:prstGeom>
          <a:noFill/>
        </p:spPr>
        <p:txBody>
          <a:bodyPr anchor="ctr"/>
          <a:lstStyle/>
          <a:p>
            <a:pPr algn="ctr" fontAlgn="auto">
              <a:spcBef>
                <a:spcPts val="0"/>
              </a:spcBef>
              <a:spcAft>
                <a:spcPts val="0"/>
              </a:spcAft>
              <a:defRPr/>
            </a:pPr>
            <a:fld id="{06C6292E-63F9-4CC0-A324-A6528D432086}" type="slidenum">
              <a:rPr lang="en-US" sz="1000" b="1">
                <a:solidFill>
                  <a:srgbClr val="6B6F71"/>
                </a:solidFill>
                <a:latin typeface="+mn-lt"/>
              </a:rPr>
              <a:pPr algn="ctr" fontAlgn="auto">
                <a:spcBef>
                  <a:spcPts val="0"/>
                </a:spcBef>
                <a:spcAft>
                  <a:spcPts val="0"/>
                </a:spcAft>
                <a:defRPr/>
              </a:pPr>
              <a:t>‹#›</a:t>
            </a:fld>
            <a:endParaRPr lang="en-US" sz="1000" b="1" dirty="0">
              <a:solidFill>
                <a:srgbClr val="6B6F71"/>
              </a:solidFill>
              <a:latin typeface="+mn-lt"/>
            </a:endParaRPr>
          </a:p>
        </p:txBody>
      </p:sp>
      <p:pic>
        <p:nvPicPr>
          <p:cNvPr id="9" name="Picture 7" descr="bb_arrow.png"/>
          <p:cNvPicPr>
            <a:picLocks noChangeAspect="1"/>
          </p:cNvPicPr>
          <p:nvPr userDrawn="1"/>
        </p:nvPicPr>
        <p:blipFill>
          <a:blip r:embed="rId4"/>
          <a:srcRect/>
          <a:stretch>
            <a:fillRect/>
          </a:stretch>
        </p:blipFill>
        <p:spPr bwMode="auto">
          <a:xfrm>
            <a:off x="612775" y="3186113"/>
            <a:ext cx="201613" cy="252412"/>
          </a:xfrm>
          <a:prstGeom prst="rect">
            <a:avLst/>
          </a:prstGeom>
          <a:noFill/>
          <a:ln w="9525">
            <a:noFill/>
            <a:miter lim="800000"/>
            <a:headEnd/>
            <a:tailEnd/>
          </a:ln>
        </p:spPr>
      </p:pic>
      <p:sp>
        <p:nvSpPr>
          <p:cNvPr id="2" name="Title 1"/>
          <p:cNvSpPr>
            <a:spLocks noGrp="1"/>
          </p:cNvSpPr>
          <p:nvPr>
            <p:ph type="title"/>
          </p:nvPr>
        </p:nvSpPr>
        <p:spPr>
          <a:xfrm>
            <a:off x="841248" y="3054096"/>
            <a:ext cx="7507224" cy="1040384"/>
          </a:xfrm>
        </p:spPr>
        <p:txBody>
          <a:bodyPr/>
          <a:lstStyle/>
          <a:p>
            <a:r>
              <a:rPr lang="en-US" smtClean="0"/>
              <a:t>Click to edit Master title style</a:t>
            </a:r>
            <a:endParaRPr lang="en-US" dirty="0"/>
          </a:p>
        </p:txBody>
      </p:sp>
    </p:spTree>
  </p:cSld>
  <p:clrMapOvr>
    <a:masterClrMapping/>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Section">
    <p:spTree>
      <p:nvGrpSpPr>
        <p:cNvPr id="1" name=""/>
        <p:cNvGrpSpPr/>
        <p:nvPr/>
      </p:nvGrpSpPr>
      <p:grpSpPr>
        <a:xfrm>
          <a:off x="0" y="0"/>
          <a:ext cx="0" cy="0"/>
          <a:chOff x="0" y="0"/>
          <a:chExt cx="0" cy="0"/>
        </a:xfrm>
      </p:grpSpPr>
      <p:pic>
        <p:nvPicPr>
          <p:cNvPr id="3" name="Picture 6" descr="bb_arrow_white.png"/>
          <p:cNvPicPr>
            <a:picLocks noChangeAspect="1"/>
          </p:cNvPicPr>
          <p:nvPr userDrawn="1"/>
        </p:nvPicPr>
        <p:blipFill>
          <a:blip r:embed="rId2"/>
          <a:srcRect/>
          <a:stretch>
            <a:fillRect/>
          </a:stretch>
        </p:blipFill>
        <p:spPr bwMode="auto">
          <a:xfrm>
            <a:off x="612775" y="3181350"/>
            <a:ext cx="201613" cy="254000"/>
          </a:xfrm>
          <a:prstGeom prst="rect">
            <a:avLst/>
          </a:prstGeom>
          <a:noFill/>
          <a:ln w="9525">
            <a:noFill/>
            <a:miter lim="800000"/>
            <a:headEnd/>
            <a:tailEnd/>
          </a:ln>
        </p:spPr>
      </p:pic>
      <p:sp>
        <p:nvSpPr>
          <p:cNvPr id="2" name="Title 1"/>
          <p:cNvSpPr>
            <a:spLocks noGrp="1"/>
          </p:cNvSpPr>
          <p:nvPr>
            <p:ph type="title"/>
          </p:nvPr>
        </p:nvSpPr>
        <p:spPr>
          <a:xfrm>
            <a:off x="841248" y="3054096"/>
            <a:ext cx="7507224" cy="1040384"/>
          </a:xfrm>
        </p:spPr>
        <p:txBody>
          <a:bodyPr/>
          <a:lstStyle/>
          <a:p>
            <a:r>
              <a:rPr lang="en-US" dirty="0" smtClean="0"/>
              <a:t>Click to edit Master title style</a:t>
            </a:r>
            <a:endParaRPr lang="en-US" dirty="0"/>
          </a:p>
        </p:txBody>
      </p:sp>
    </p:spTree>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Subhead &amp; bullets">
    <p:spTree>
      <p:nvGrpSpPr>
        <p:cNvPr id="1" name=""/>
        <p:cNvGrpSpPr/>
        <p:nvPr/>
      </p:nvGrpSpPr>
      <p:grpSpPr>
        <a:xfrm>
          <a:off x="0" y="0"/>
          <a:ext cx="0" cy="0"/>
          <a:chOff x="0" y="0"/>
          <a:chExt cx="0" cy="0"/>
        </a:xfrm>
      </p:grpSpPr>
      <p:pic>
        <p:nvPicPr>
          <p:cNvPr id="5" name="Picture 9" descr="bb_arrow_white.png"/>
          <p:cNvPicPr>
            <a:picLocks noChangeAspect="1"/>
          </p:cNvPicPr>
          <p:nvPr userDrawn="1"/>
        </p:nvPicPr>
        <p:blipFill>
          <a:blip r:embed="rId2"/>
          <a:srcRect/>
          <a:stretch>
            <a:fillRect/>
          </a:stretch>
        </p:blipFill>
        <p:spPr bwMode="auto">
          <a:xfrm>
            <a:off x="612775" y="741363"/>
            <a:ext cx="201613" cy="252412"/>
          </a:xfrm>
          <a:prstGeom prst="rect">
            <a:avLst/>
          </a:prstGeom>
          <a:noFill/>
          <a:ln w="9525">
            <a:noFill/>
            <a:miter lim="800000"/>
            <a:headEnd/>
            <a:tailEnd/>
          </a:ln>
        </p:spPr>
      </p:pic>
      <p:sp>
        <p:nvSpPr>
          <p:cNvPr id="2" name="Title 1"/>
          <p:cNvSpPr>
            <a:spLocks noGrp="1"/>
          </p:cNvSpPr>
          <p:nvPr>
            <p:ph type="title"/>
          </p:nvPr>
        </p:nvSpPr>
        <p:spPr>
          <a:xfrm>
            <a:off x="841248" y="603505"/>
            <a:ext cx="7510272" cy="534415"/>
          </a:xfrm>
        </p:spPr>
        <p:txBody>
          <a:bodyPr/>
          <a:lstStyle>
            <a:lvl1pPr algn="l">
              <a:defRPr sz="2600" b="1" cap="all" spc="0"/>
            </a:lvl1pPr>
          </a:lstStyle>
          <a:p>
            <a:r>
              <a:rPr lang="en-US" dirty="0" smtClean="0"/>
              <a:t>Click to edit Master title style</a:t>
            </a:r>
            <a:endParaRPr lang="en-US" dirty="0"/>
          </a:p>
        </p:txBody>
      </p:sp>
      <p:sp>
        <p:nvSpPr>
          <p:cNvPr id="3" name="Text Placeholder 2"/>
          <p:cNvSpPr>
            <a:spLocks noGrp="1"/>
          </p:cNvSpPr>
          <p:nvPr>
            <p:ph type="body" idx="1"/>
          </p:nvPr>
        </p:nvSpPr>
        <p:spPr>
          <a:xfrm>
            <a:off x="841248" y="1625601"/>
            <a:ext cx="7510272" cy="4317999"/>
          </a:xfrm>
        </p:spPr>
        <p:txBody>
          <a:bodyPr>
            <a:noAutofit/>
          </a:bodyPr>
          <a:lstStyle>
            <a:lvl1pPr marL="0" indent="0">
              <a:buNone/>
              <a:tabLst>
                <a:tab pos="914400" algn="l"/>
              </a:tabLst>
              <a:defRPr sz="18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9" name="Text Placeholder 8"/>
          <p:cNvSpPr>
            <a:spLocks noGrp="1"/>
          </p:cNvSpPr>
          <p:nvPr>
            <p:ph type="body" sz="quarter" idx="13"/>
          </p:nvPr>
        </p:nvSpPr>
        <p:spPr>
          <a:xfrm>
            <a:off x="841375" y="1240791"/>
            <a:ext cx="7510463" cy="384810"/>
          </a:xfrm>
        </p:spPr>
        <p:txBody>
          <a:bodyPr/>
          <a:lstStyle>
            <a:lvl1pPr marL="0" indent="0">
              <a:spcBef>
                <a:spcPts val="0"/>
              </a:spcBef>
              <a:buFontTx/>
              <a:buNone/>
              <a:defRPr sz="1800" b="1" i="0">
                <a:solidFill>
                  <a:srgbClr val="5BAC35"/>
                </a:solidFill>
                <a:latin typeface="Arial Narrow"/>
                <a:cs typeface="Arial Narrow"/>
              </a:defRPr>
            </a:lvl1pPr>
            <a:lvl2pPr marL="0" indent="0">
              <a:spcBef>
                <a:spcPts val="0"/>
              </a:spcBef>
              <a:buFontTx/>
              <a:buNone/>
              <a:defRPr/>
            </a:lvl2pPr>
            <a:lvl3pPr marL="0" indent="0">
              <a:spcBef>
                <a:spcPts val="0"/>
              </a:spcBef>
              <a:buFontTx/>
              <a:buNone/>
              <a:defRPr/>
            </a:lvl3pPr>
            <a:lvl4pPr marL="0" indent="0">
              <a:spcBef>
                <a:spcPts val="0"/>
              </a:spcBef>
              <a:buFontTx/>
              <a:buNone/>
              <a:defRPr/>
            </a:lvl4pPr>
            <a:lvl5pPr marL="0" indent="0">
              <a:spcBef>
                <a:spcPts val="0"/>
              </a:spcBef>
              <a:buFontTx/>
              <a:buNone/>
              <a:defRPr/>
            </a:lvl5pPr>
          </a:lstStyle>
          <a:p>
            <a:pPr lvl="0"/>
            <a:r>
              <a:rPr lang="en-US" dirty="0" smtClean="0"/>
              <a:t>Click to edit Master text styles</a:t>
            </a:r>
          </a:p>
        </p:txBody>
      </p:sp>
    </p:spTree>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ext boxes">
    <p:spTree>
      <p:nvGrpSpPr>
        <p:cNvPr id="1" name=""/>
        <p:cNvGrpSpPr/>
        <p:nvPr/>
      </p:nvGrpSpPr>
      <p:grpSpPr>
        <a:xfrm>
          <a:off x="0" y="0"/>
          <a:ext cx="0" cy="0"/>
          <a:chOff x="0" y="0"/>
          <a:chExt cx="0" cy="0"/>
        </a:xfrm>
      </p:grpSpPr>
      <p:pic>
        <p:nvPicPr>
          <p:cNvPr id="6" name="Picture 9" descr="bb_arrow_white.png"/>
          <p:cNvPicPr>
            <a:picLocks noChangeAspect="1"/>
          </p:cNvPicPr>
          <p:nvPr userDrawn="1"/>
        </p:nvPicPr>
        <p:blipFill>
          <a:blip r:embed="rId2"/>
          <a:srcRect/>
          <a:stretch>
            <a:fillRect/>
          </a:stretch>
        </p:blipFill>
        <p:spPr bwMode="auto">
          <a:xfrm>
            <a:off x="612775" y="741363"/>
            <a:ext cx="201613" cy="252412"/>
          </a:xfrm>
          <a:prstGeom prst="rect">
            <a:avLst/>
          </a:prstGeom>
          <a:noFill/>
          <a:ln w="9525">
            <a:noFill/>
            <a:miter lim="800000"/>
            <a:headEnd/>
            <a:tailEnd/>
          </a:ln>
        </p:spPr>
      </p:pic>
      <p:sp>
        <p:nvSpPr>
          <p:cNvPr id="2" name="Title 1"/>
          <p:cNvSpPr>
            <a:spLocks noGrp="1"/>
          </p:cNvSpPr>
          <p:nvPr>
            <p:ph type="title"/>
          </p:nvPr>
        </p:nvSpPr>
        <p:spPr>
          <a:xfrm>
            <a:off x="841248" y="603505"/>
            <a:ext cx="7510272" cy="534415"/>
          </a:xfrm>
        </p:spPr>
        <p:txBody>
          <a:bodyPr/>
          <a:lstStyle>
            <a:lvl1pPr algn="l">
              <a:defRPr sz="2600" b="1" cap="all" spc="0"/>
            </a:lvl1pPr>
          </a:lstStyle>
          <a:p>
            <a:r>
              <a:rPr lang="en-US" dirty="0" smtClean="0"/>
              <a:t>Click to edit Master title style</a:t>
            </a:r>
            <a:endParaRPr lang="en-US" dirty="0"/>
          </a:p>
        </p:txBody>
      </p:sp>
      <p:sp>
        <p:nvSpPr>
          <p:cNvPr id="3" name="Text Placeholder 2"/>
          <p:cNvSpPr>
            <a:spLocks noGrp="1"/>
          </p:cNvSpPr>
          <p:nvPr>
            <p:ph type="body" idx="1"/>
          </p:nvPr>
        </p:nvSpPr>
        <p:spPr>
          <a:xfrm>
            <a:off x="841248" y="1625601"/>
            <a:ext cx="7510272" cy="1229359"/>
          </a:xfrm>
        </p:spPr>
        <p:txBody>
          <a:bodyPr>
            <a:noAutofit/>
          </a:bodyPr>
          <a:lstStyle>
            <a:lvl1pPr marL="0" indent="0">
              <a:buNone/>
              <a:tabLst>
                <a:tab pos="914400" algn="l"/>
              </a:tabLst>
              <a:defRPr sz="18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9" name="Text Placeholder 8"/>
          <p:cNvSpPr>
            <a:spLocks noGrp="1"/>
          </p:cNvSpPr>
          <p:nvPr>
            <p:ph type="body" sz="quarter" idx="13"/>
          </p:nvPr>
        </p:nvSpPr>
        <p:spPr>
          <a:xfrm>
            <a:off x="841375" y="1240791"/>
            <a:ext cx="7510463" cy="384810"/>
          </a:xfrm>
        </p:spPr>
        <p:txBody>
          <a:bodyPr/>
          <a:lstStyle>
            <a:lvl1pPr marL="0" indent="0">
              <a:spcBef>
                <a:spcPts val="0"/>
              </a:spcBef>
              <a:buFontTx/>
              <a:buNone/>
              <a:defRPr sz="1800" b="1" i="0">
                <a:solidFill>
                  <a:srgbClr val="5BAC35"/>
                </a:solidFill>
                <a:latin typeface="Arial Narrow"/>
                <a:cs typeface="Arial Narrow"/>
              </a:defRPr>
            </a:lvl1pPr>
            <a:lvl2pPr marL="0" indent="0">
              <a:spcBef>
                <a:spcPts val="0"/>
              </a:spcBef>
              <a:buFontTx/>
              <a:buNone/>
              <a:defRPr/>
            </a:lvl2pPr>
            <a:lvl3pPr marL="0" indent="0">
              <a:spcBef>
                <a:spcPts val="0"/>
              </a:spcBef>
              <a:buFontTx/>
              <a:buNone/>
              <a:defRPr/>
            </a:lvl3pPr>
            <a:lvl4pPr marL="0" indent="0">
              <a:spcBef>
                <a:spcPts val="0"/>
              </a:spcBef>
              <a:buFontTx/>
              <a:buNone/>
              <a:defRPr/>
            </a:lvl4pPr>
            <a:lvl5pPr marL="0" indent="0">
              <a:spcBef>
                <a:spcPts val="0"/>
              </a:spcBef>
              <a:buFontTx/>
              <a:buNone/>
              <a:defRPr/>
            </a:lvl5pPr>
          </a:lstStyle>
          <a:p>
            <a:pPr lvl="0"/>
            <a:r>
              <a:rPr lang="en-US" dirty="0" smtClean="0"/>
              <a:t>Click to edit Master text styles</a:t>
            </a:r>
          </a:p>
        </p:txBody>
      </p:sp>
      <p:sp>
        <p:nvSpPr>
          <p:cNvPr id="11" name="Text Placeholder 10"/>
          <p:cNvSpPr>
            <a:spLocks noGrp="1"/>
          </p:cNvSpPr>
          <p:nvPr>
            <p:ph type="body" sz="quarter" idx="14"/>
          </p:nvPr>
        </p:nvSpPr>
        <p:spPr>
          <a:xfrm>
            <a:off x="841375" y="2854960"/>
            <a:ext cx="7510463" cy="320040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ext boxes w/ subheaders">
    <p:spTree>
      <p:nvGrpSpPr>
        <p:cNvPr id="1" name=""/>
        <p:cNvGrpSpPr/>
        <p:nvPr/>
      </p:nvGrpSpPr>
      <p:grpSpPr>
        <a:xfrm>
          <a:off x="0" y="0"/>
          <a:ext cx="0" cy="0"/>
          <a:chOff x="0" y="0"/>
          <a:chExt cx="0" cy="0"/>
        </a:xfrm>
      </p:grpSpPr>
      <p:pic>
        <p:nvPicPr>
          <p:cNvPr id="7" name="Picture 12" descr="bb_arrow_white.png"/>
          <p:cNvPicPr>
            <a:picLocks noChangeAspect="1"/>
          </p:cNvPicPr>
          <p:nvPr userDrawn="1"/>
        </p:nvPicPr>
        <p:blipFill>
          <a:blip r:embed="rId2"/>
          <a:srcRect/>
          <a:stretch>
            <a:fillRect/>
          </a:stretch>
        </p:blipFill>
        <p:spPr bwMode="auto">
          <a:xfrm>
            <a:off x="612775" y="741363"/>
            <a:ext cx="201613" cy="252412"/>
          </a:xfrm>
          <a:prstGeom prst="rect">
            <a:avLst/>
          </a:prstGeom>
          <a:noFill/>
          <a:ln w="9525">
            <a:noFill/>
            <a:miter lim="800000"/>
            <a:headEnd/>
            <a:tailEnd/>
          </a:ln>
        </p:spPr>
      </p:pic>
      <p:sp>
        <p:nvSpPr>
          <p:cNvPr id="2" name="Title 1"/>
          <p:cNvSpPr>
            <a:spLocks noGrp="1"/>
          </p:cNvSpPr>
          <p:nvPr>
            <p:ph type="title"/>
          </p:nvPr>
        </p:nvSpPr>
        <p:spPr>
          <a:xfrm>
            <a:off x="841248" y="603505"/>
            <a:ext cx="7510272" cy="534415"/>
          </a:xfrm>
        </p:spPr>
        <p:txBody>
          <a:bodyPr/>
          <a:lstStyle>
            <a:lvl1pPr algn="l">
              <a:defRPr sz="2600" b="1" cap="all" spc="0"/>
            </a:lvl1pPr>
          </a:lstStyle>
          <a:p>
            <a:r>
              <a:rPr lang="en-US" dirty="0" smtClean="0"/>
              <a:t>Click to edit Master title style</a:t>
            </a:r>
            <a:endParaRPr lang="en-US" dirty="0"/>
          </a:p>
        </p:txBody>
      </p:sp>
      <p:sp>
        <p:nvSpPr>
          <p:cNvPr id="9" name="Text Placeholder 8"/>
          <p:cNvSpPr>
            <a:spLocks noGrp="1"/>
          </p:cNvSpPr>
          <p:nvPr>
            <p:ph type="body" sz="quarter" idx="13"/>
          </p:nvPr>
        </p:nvSpPr>
        <p:spPr>
          <a:xfrm>
            <a:off x="841375" y="1240791"/>
            <a:ext cx="7510463" cy="384810"/>
          </a:xfrm>
        </p:spPr>
        <p:txBody>
          <a:bodyPr/>
          <a:lstStyle>
            <a:lvl1pPr marL="0" indent="0">
              <a:spcBef>
                <a:spcPts val="0"/>
              </a:spcBef>
              <a:buFontTx/>
              <a:buNone/>
              <a:defRPr sz="1800" b="1" i="0">
                <a:solidFill>
                  <a:srgbClr val="5BAC35"/>
                </a:solidFill>
                <a:latin typeface="Arial Narrow"/>
                <a:cs typeface="Arial Narrow"/>
              </a:defRPr>
            </a:lvl1pPr>
            <a:lvl2pPr marL="0" indent="0">
              <a:spcBef>
                <a:spcPts val="0"/>
              </a:spcBef>
              <a:buFontTx/>
              <a:buNone/>
              <a:defRPr/>
            </a:lvl2pPr>
            <a:lvl3pPr marL="0" indent="0">
              <a:spcBef>
                <a:spcPts val="0"/>
              </a:spcBef>
              <a:buFontTx/>
              <a:buNone/>
              <a:defRPr/>
            </a:lvl3pPr>
            <a:lvl4pPr marL="0" indent="0">
              <a:spcBef>
                <a:spcPts val="0"/>
              </a:spcBef>
              <a:buFontTx/>
              <a:buNone/>
              <a:defRPr/>
            </a:lvl4pPr>
            <a:lvl5pPr marL="0" indent="0">
              <a:spcBef>
                <a:spcPts val="0"/>
              </a:spcBef>
              <a:buFontTx/>
              <a:buNone/>
              <a:defRPr/>
            </a:lvl5pPr>
          </a:lstStyle>
          <a:p>
            <a:pPr lvl="0"/>
            <a:r>
              <a:rPr lang="en-US" dirty="0" smtClean="0"/>
              <a:t>Click to edit Master text styles</a:t>
            </a:r>
          </a:p>
        </p:txBody>
      </p:sp>
      <p:sp>
        <p:nvSpPr>
          <p:cNvPr id="11" name="Text Placeholder 10"/>
          <p:cNvSpPr>
            <a:spLocks noGrp="1"/>
          </p:cNvSpPr>
          <p:nvPr>
            <p:ph type="body" sz="quarter" idx="14"/>
          </p:nvPr>
        </p:nvSpPr>
        <p:spPr>
          <a:xfrm>
            <a:off x="841375" y="1635760"/>
            <a:ext cx="7510463" cy="179324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Text Placeholder 8"/>
          <p:cNvSpPr>
            <a:spLocks noGrp="1"/>
          </p:cNvSpPr>
          <p:nvPr>
            <p:ph type="body" sz="quarter" idx="15"/>
          </p:nvPr>
        </p:nvSpPr>
        <p:spPr>
          <a:xfrm>
            <a:off x="841375" y="3445511"/>
            <a:ext cx="7510463" cy="384810"/>
          </a:xfrm>
        </p:spPr>
        <p:txBody>
          <a:bodyPr/>
          <a:lstStyle>
            <a:lvl1pPr marL="0" indent="0">
              <a:spcBef>
                <a:spcPts val="0"/>
              </a:spcBef>
              <a:buFontTx/>
              <a:buNone/>
              <a:defRPr sz="1800" b="1" i="0">
                <a:solidFill>
                  <a:srgbClr val="5BAC35"/>
                </a:solidFill>
                <a:latin typeface="Arial Narrow"/>
                <a:cs typeface="Arial Narrow"/>
              </a:defRPr>
            </a:lvl1pPr>
            <a:lvl2pPr marL="0" indent="0">
              <a:spcBef>
                <a:spcPts val="0"/>
              </a:spcBef>
              <a:buFontTx/>
              <a:buNone/>
              <a:defRPr/>
            </a:lvl2pPr>
            <a:lvl3pPr marL="0" indent="0">
              <a:spcBef>
                <a:spcPts val="0"/>
              </a:spcBef>
              <a:buFontTx/>
              <a:buNone/>
              <a:defRPr/>
            </a:lvl3pPr>
            <a:lvl4pPr marL="0" indent="0">
              <a:spcBef>
                <a:spcPts val="0"/>
              </a:spcBef>
              <a:buFontTx/>
              <a:buNone/>
              <a:defRPr/>
            </a:lvl4pPr>
            <a:lvl5pPr marL="0" indent="0">
              <a:spcBef>
                <a:spcPts val="0"/>
              </a:spcBef>
              <a:buFontTx/>
              <a:buNone/>
              <a:defRPr/>
            </a:lvl5pPr>
          </a:lstStyle>
          <a:p>
            <a:pPr lvl="0"/>
            <a:r>
              <a:rPr lang="en-US" dirty="0" smtClean="0"/>
              <a:t>Click to edit Master text styles</a:t>
            </a:r>
          </a:p>
        </p:txBody>
      </p:sp>
      <p:sp>
        <p:nvSpPr>
          <p:cNvPr id="12" name="Text Placeholder 10"/>
          <p:cNvSpPr>
            <a:spLocks noGrp="1"/>
          </p:cNvSpPr>
          <p:nvPr>
            <p:ph type="body" sz="quarter" idx="16"/>
          </p:nvPr>
        </p:nvSpPr>
        <p:spPr>
          <a:xfrm>
            <a:off x="841375" y="3840480"/>
            <a:ext cx="7510463" cy="179324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ext_Chart">
    <p:spTree>
      <p:nvGrpSpPr>
        <p:cNvPr id="1" name=""/>
        <p:cNvGrpSpPr/>
        <p:nvPr/>
      </p:nvGrpSpPr>
      <p:grpSpPr>
        <a:xfrm>
          <a:off x="0" y="0"/>
          <a:ext cx="0" cy="0"/>
          <a:chOff x="0" y="0"/>
          <a:chExt cx="0" cy="0"/>
        </a:xfrm>
      </p:grpSpPr>
      <p:pic>
        <p:nvPicPr>
          <p:cNvPr id="4" name="Picture 7" descr="bb_arrow_white.png"/>
          <p:cNvPicPr>
            <a:picLocks noChangeAspect="1"/>
          </p:cNvPicPr>
          <p:nvPr userDrawn="1"/>
        </p:nvPicPr>
        <p:blipFill>
          <a:blip r:embed="rId2"/>
          <a:srcRect/>
          <a:stretch>
            <a:fillRect/>
          </a:stretch>
        </p:blipFill>
        <p:spPr bwMode="auto">
          <a:xfrm>
            <a:off x="612775" y="741363"/>
            <a:ext cx="201613" cy="252412"/>
          </a:xfrm>
          <a:prstGeom prst="rect">
            <a:avLst/>
          </a:prstGeom>
          <a:noFill/>
          <a:ln w="9525">
            <a:noFill/>
            <a:miter lim="800000"/>
            <a:headEnd/>
            <a:tailEnd/>
          </a:ln>
        </p:spPr>
      </p:pic>
      <p:sp>
        <p:nvSpPr>
          <p:cNvPr id="14" name="Chart Placeholder 13"/>
          <p:cNvSpPr>
            <a:spLocks noGrp="1"/>
          </p:cNvSpPr>
          <p:nvPr>
            <p:ph type="chart" sz="quarter" idx="13"/>
          </p:nvPr>
        </p:nvSpPr>
        <p:spPr>
          <a:xfrm>
            <a:off x="841375" y="1473200"/>
            <a:ext cx="7510463" cy="4581525"/>
          </a:xfrm>
        </p:spPr>
        <p:txBody>
          <a:bodyPr rtlCol="0">
            <a:noAutofit/>
          </a:bodyPr>
          <a:lstStyle/>
          <a:p>
            <a:pPr lvl="0"/>
            <a:endParaRPr lang="en-US" noProof="0" dirty="0"/>
          </a:p>
        </p:txBody>
      </p:sp>
      <p:sp>
        <p:nvSpPr>
          <p:cNvPr id="2" name="Title 1"/>
          <p:cNvSpPr>
            <a:spLocks noGrp="1"/>
          </p:cNvSpPr>
          <p:nvPr>
            <p:ph type="title"/>
          </p:nvPr>
        </p:nvSpPr>
        <p:spPr>
          <a:xfrm>
            <a:off x="841248" y="603505"/>
            <a:ext cx="7510272" cy="534415"/>
          </a:xfrm>
        </p:spPr>
        <p:txBody>
          <a:bodyPr/>
          <a:lstStyle>
            <a:lvl1pPr algn="l">
              <a:defRPr sz="2600" b="1" cap="all" spc="0"/>
            </a:lvl1pPr>
          </a:lstStyle>
          <a:p>
            <a:r>
              <a:rPr lang="en-US" dirty="0" smtClean="0"/>
              <a:t>Click to edit Master title style</a:t>
            </a:r>
            <a:endParaRPr lang="en-US" dirty="0"/>
          </a:p>
        </p:txBody>
      </p:sp>
    </p:spTree>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reserve="1">
  <p:cSld name="Text_Head">
    <p:spTree>
      <p:nvGrpSpPr>
        <p:cNvPr id="1" name=""/>
        <p:cNvGrpSpPr/>
        <p:nvPr/>
      </p:nvGrpSpPr>
      <p:grpSpPr>
        <a:xfrm>
          <a:off x="0" y="0"/>
          <a:ext cx="0" cy="0"/>
          <a:chOff x="0" y="0"/>
          <a:chExt cx="0" cy="0"/>
        </a:xfrm>
      </p:grpSpPr>
      <p:pic>
        <p:nvPicPr>
          <p:cNvPr id="3" name="Picture 6" descr="bb_arrow_white.png"/>
          <p:cNvPicPr>
            <a:picLocks noChangeAspect="1"/>
          </p:cNvPicPr>
          <p:nvPr userDrawn="1"/>
        </p:nvPicPr>
        <p:blipFill>
          <a:blip r:embed="rId2"/>
          <a:srcRect/>
          <a:stretch>
            <a:fillRect/>
          </a:stretch>
        </p:blipFill>
        <p:spPr bwMode="auto">
          <a:xfrm>
            <a:off x="612775" y="741363"/>
            <a:ext cx="201613" cy="252412"/>
          </a:xfrm>
          <a:prstGeom prst="rect">
            <a:avLst/>
          </a:prstGeom>
          <a:noFill/>
          <a:ln w="9525">
            <a:noFill/>
            <a:miter lim="800000"/>
            <a:headEnd/>
            <a:tailEnd/>
          </a:ln>
        </p:spPr>
      </p:pic>
      <p:sp>
        <p:nvSpPr>
          <p:cNvPr id="2" name="Title 1"/>
          <p:cNvSpPr>
            <a:spLocks noGrp="1"/>
          </p:cNvSpPr>
          <p:nvPr>
            <p:ph type="title"/>
          </p:nvPr>
        </p:nvSpPr>
        <p:spPr>
          <a:xfrm>
            <a:off x="841248" y="603504"/>
            <a:ext cx="7507224" cy="747078"/>
          </a:xfrm>
        </p:spPr>
        <p:txBody>
          <a:bodyPr/>
          <a:lstStyle>
            <a:lvl1pPr>
              <a:defRPr spc="0"/>
            </a:lvl1pPr>
          </a:lstStyle>
          <a:p>
            <a:r>
              <a:rPr lang="en-US" dirty="0" smtClean="0"/>
              <a:t>Click to edit Master title style</a:t>
            </a:r>
            <a:endParaRPr lang="en-US" dirty="0"/>
          </a:p>
        </p:txBody>
      </p:sp>
    </p:spTree>
  </p:cSld>
  <p:clrMapOvr>
    <a:masterClrMapping/>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Text_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Subhead &amp; bullets">
    <p:spTree>
      <p:nvGrpSpPr>
        <p:cNvPr id="1" name=""/>
        <p:cNvGrpSpPr/>
        <p:nvPr/>
      </p:nvGrpSpPr>
      <p:grpSpPr>
        <a:xfrm>
          <a:off x="0" y="0"/>
          <a:ext cx="0" cy="0"/>
          <a:chOff x="0" y="0"/>
          <a:chExt cx="0" cy="0"/>
        </a:xfrm>
      </p:grpSpPr>
      <p:pic>
        <p:nvPicPr>
          <p:cNvPr id="5" name="Picture 6" descr="bb_spectrum_ppt_crop.jpg"/>
          <p:cNvPicPr>
            <a:picLocks noChangeAspect="1"/>
          </p:cNvPicPr>
          <p:nvPr/>
        </p:nvPicPr>
        <p:blipFill>
          <a:blip r:embed="rId2"/>
          <a:stretch>
            <a:fillRect/>
          </a:stretch>
        </p:blipFill>
        <p:spPr>
          <a:xfrm>
            <a:off x="0" y="0"/>
            <a:ext cx="9144000" cy="155575"/>
          </a:xfrm>
          <a:prstGeom prst="rect">
            <a:avLst/>
          </a:prstGeom>
          <a:effectLst>
            <a:outerShdw blurRad="50800" dist="38100" dir="5700000">
              <a:srgbClr val="000000">
                <a:alpha val="43000"/>
              </a:srgbClr>
            </a:outerShdw>
          </a:effectLst>
        </p:spPr>
      </p:pic>
      <p:cxnSp>
        <p:nvCxnSpPr>
          <p:cNvPr id="6" name="Straight Connector 8"/>
          <p:cNvCxnSpPr/>
          <p:nvPr/>
        </p:nvCxnSpPr>
        <p:spPr>
          <a:xfrm>
            <a:off x="-109538" y="6346825"/>
            <a:ext cx="9398001" cy="1588"/>
          </a:xfrm>
          <a:prstGeom prst="line">
            <a:avLst/>
          </a:prstGeom>
          <a:ln w="12700" cap="rnd" cmpd="sng" algn="ctr">
            <a:solidFill>
              <a:srgbClr val="373C3F"/>
            </a:solidFill>
            <a:prstDash val="sysDot"/>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7" name="Picture 9" descr="bb_logo_notag.png"/>
          <p:cNvPicPr>
            <a:picLocks noChangeAspect="1"/>
          </p:cNvPicPr>
          <p:nvPr/>
        </p:nvPicPr>
        <p:blipFill>
          <a:blip r:embed="rId3"/>
          <a:srcRect/>
          <a:stretch>
            <a:fillRect/>
          </a:stretch>
        </p:blipFill>
        <p:spPr bwMode="auto">
          <a:xfrm>
            <a:off x="7497763" y="6437313"/>
            <a:ext cx="1258887" cy="192087"/>
          </a:xfrm>
          <a:prstGeom prst="rect">
            <a:avLst/>
          </a:prstGeom>
          <a:noFill/>
          <a:ln w="9525">
            <a:noFill/>
            <a:miter lim="800000"/>
            <a:headEnd/>
            <a:tailEnd/>
          </a:ln>
        </p:spPr>
      </p:pic>
      <p:sp>
        <p:nvSpPr>
          <p:cNvPr id="8" name="TextBox 13"/>
          <p:cNvSpPr txBox="1"/>
          <p:nvPr/>
        </p:nvSpPr>
        <p:spPr>
          <a:xfrm>
            <a:off x="357188" y="6400800"/>
            <a:ext cx="1014412" cy="365125"/>
          </a:xfrm>
          <a:prstGeom prst="rect">
            <a:avLst/>
          </a:prstGeom>
          <a:noFill/>
        </p:spPr>
        <p:txBody>
          <a:bodyPr anchor="ctr"/>
          <a:lstStyle/>
          <a:p>
            <a:pPr fontAlgn="auto">
              <a:spcBef>
                <a:spcPts val="0"/>
              </a:spcBef>
              <a:spcAft>
                <a:spcPts val="0"/>
              </a:spcAft>
              <a:defRPr/>
            </a:pPr>
            <a:fld id="{D0BA1F1C-67BF-5C4A-9165-8621CFBAC045}" type="datetime1">
              <a:rPr lang="en-US" sz="1000" b="1">
                <a:solidFill>
                  <a:srgbClr val="6B6F71"/>
                </a:solidFill>
                <a:latin typeface="+mn-lt"/>
              </a:rPr>
              <a:pPr fontAlgn="auto">
                <a:spcBef>
                  <a:spcPts val="0"/>
                </a:spcBef>
                <a:spcAft>
                  <a:spcPts val="0"/>
                </a:spcAft>
                <a:defRPr/>
              </a:pPr>
              <a:t>9/26/2013</a:t>
            </a:fld>
            <a:endParaRPr lang="en-US" sz="1000" b="1" dirty="0">
              <a:solidFill>
                <a:srgbClr val="6B6F71"/>
              </a:solidFill>
              <a:latin typeface="+mn-lt"/>
            </a:endParaRPr>
          </a:p>
        </p:txBody>
      </p:sp>
      <p:sp>
        <p:nvSpPr>
          <p:cNvPr id="10" name="TextBox 14"/>
          <p:cNvSpPr txBox="1"/>
          <p:nvPr/>
        </p:nvSpPr>
        <p:spPr>
          <a:xfrm>
            <a:off x="1371600" y="6400800"/>
            <a:ext cx="2895600" cy="365125"/>
          </a:xfrm>
          <a:prstGeom prst="rect">
            <a:avLst/>
          </a:prstGeom>
          <a:noFill/>
        </p:spPr>
        <p:txBody>
          <a:bodyPr anchor="ctr"/>
          <a:lstStyle/>
          <a:p>
            <a:r>
              <a:rPr lang="en-US" sz="1000" b="1" dirty="0">
                <a:solidFill>
                  <a:srgbClr val="6B6F71"/>
                </a:solidFill>
              </a:rPr>
              <a:t>Blackbaud Confidential</a:t>
            </a:r>
          </a:p>
        </p:txBody>
      </p:sp>
      <p:sp>
        <p:nvSpPr>
          <p:cNvPr id="11" name="TextBox 15"/>
          <p:cNvSpPr txBox="1"/>
          <p:nvPr/>
        </p:nvSpPr>
        <p:spPr>
          <a:xfrm>
            <a:off x="4343400" y="6400800"/>
            <a:ext cx="457200" cy="369888"/>
          </a:xfrm>
          <a:prstGeom prst="rect">
            <a:avLst/>
          </a:prstGeom>
          <a:noFill/>
        </p:spPr>
        <p:txBody>
          <a:bodyPr anchor="ctr"/>
          <a:lstStyle/>
          <a:p>
            <a:pPr algn="ctr" fontAlgn="auto">
              <a:spcBef>
                <a:spcPts val="0"/>
              </a:spcBef>
              <a:spcAft>
                <a:spcPts val="0"/>
              </a:spcAft>
              <a:defRPr/>
            </a:pPr>
            <a:fld id="{0EB589C2-E758-4EDE-AC52-E50194255404}" type="slidenum">
              <a:rPr lang="en-US" sz="1000" b="1">
                <a:solidFill>
                  <a:srgbClr val="6B6F71"/>
                </a:solidFill>
                <a:latin typeface="+mn-lt"/>
              </a:rPr>
              <a:pPr algn="ctr" fontAlgn="auto">
                <a:spcBef>
                  <a:spcPts val="0"/>
                </a:spcBef>
                <a:spcAft>
                  <a:spcPts val="0"/>
                </a:spcAft>
                <a:defRPr/>
              </a:pPr>
              <a:t>‹#›</a:t>
            </a:fld>
            <a:endParaRPr lang="en-US" sz="1000" b="1" dirty="0">
              <a:solidFill>
                <a:srgbClr val="6B6F71"/>
              </a:solidFill>
              <a:latin typeface="+mn-lt"/>
            </a:endParaRPr>
          </a:p>
        </p:txBody>
      </p:sp>
      <p:pic>
        <p:nvPicPr>
          <p:cNvPr id="12" name="Picture 6" descr="bb_arrow.png"/>
          <p:cNvPicPr>
            <a:picLocks noChangeAspect="1"/>
          </p:cNvPicPr>
          <p:nvPr userDrawn="1"/>
        </p:nvPicPr>
        <p:blipFill>
          <a:blip r:embed="rId4"/>
          <a:srcRect/>
          <a:stretch>
            <a:fillRect/>
          </a:stretch>
        </p:blipFill>
        <p:spPr bwMode="auto">
          <a:xfrm>
            <a:off x="612775" y="741363"/>
            <a:ext cx="201613" cy="252412"/>
          </a:xfrm>
          <a:prstGeom prst="rect">
            <a:avLst/>
          </a:prstGeom>
          <a:noFill/>
          <a:ln w="9525">
            <a:noFill/>
            <a:miter lim="800000"/>
            <a:headEnd/>
            <a:tailEnd/>
          </a:ln>
        </p:spPr>
      </p:pic>
      <p:sp>
        <p:nvSpPr>
          <p:cNvPr id="2" name="Title 1"/>
          <p:cNvSpPr>
            <a:spLocks noGrp="1"/>
          </p:cNvSpPr>
          <p:nvPr>
            <p:ph type="title"/>
          </p:nvPr>
        </p:nvSpPr>
        <p:spPr>
          <a:xfrm>
            <a:off x="841248" y="603505"/>
            <a:ext cx="7510272" cy="534415"/>
          </a:xfrm>
        </p:spPr>
        <p:txBody>
          <a:bodyPr/>
          <a:lstStyle>
            <a:lvl1pPr algn="l">
              <a:defRPr sz="2600" b="1" cap="all" spc="0"/>
            </a:lvl1pPr>
          </a:lstStyle>
          <a:p>
            <a:r>
              <a:rPr lang="en-US" smtClean="0"/>
              <a:t>Click to edit Master title style</a:t>
            </a:r>
            <a:endParaRPr lang="en-US" dirty="0"/>
          </a:p>
        </p:txBody>
      </p:sp>
      <p:sp>
        <p:nvSpPr>
          <p:cNvPr id="3" name="Text Placeholder 2"/>
          <p:cNvSpPr>
            <a:spLocks noGrp="1"/>
          </p:cNvSpPr>
          <p:nvPr>
            <p:ph type="body" idx="1"/>
          </p:nvPr>
        </p:nvSpPr>
        <p:spPr>
          <a:xfrm>
            <a:off x="841248" y="1625601"/>
            <a:ext cx="7510272" cy="4317999"/>
          </a:xfrm>
        </p:spPr>
        <p:txBody>
          <a:bodyPr>
            <a:noAutofit/>
          </a:bodyPr>
          <a:lstStyle>
            <a:lvl1pPr marL="0" indent="0">
              <a:buNone/>
              <a:tabLst>
                <a:tab pos="914400" algn="l"/>
              </a:tabLst>
              <a:defRPr sz="1800">
                <a:solidFill>
                  <a:srgbClr val="6B6F7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9" name="Text Placeholder 8"/>
          <p:cNvSpPr>
            <a:spLocks noGrp="1"/>
          </p:cNvSpPr>
          <p:nvPr>
            <p:ph type="body" sz="quarter" idx="13"/>
          </p:nvPr>
        </p:nvSpPr>
        <p:spPr>
          <a:xfrm>
            <a:off x="841375" y="1240791"/>
            <a:ext cx="7510463" cy="384810"/>
          </a:xfrm>
        </p:spPr>
        <p:txBody>
          <a:bodyPr/>
          <a:lstStyle>
            <a:lvl1pPr marL="0" indent="0">
              <a:spcBef>
                <a:spcPts val="0"/>
              </a:spcBef>
              <a:buFontTx/>
              <a:buNone/>
              <a:defRPr sz="1800" b="1" i="0">
                <a:solidFill>
                  <a:srgbClr val="6B6F71"/>
                </a:solidFill>
                <a:latin typeface="Arial Narrow"/>
                <a:cs typeface="Arial Narrow"/>
              </a:defRPr>
            </a:lvl1pPr>
            <a:lvl2pPr marL="0" indent="0">
              <a:spcBef>
                <a:spcPts val="0"/>
              </a:spcBef>
              <a:buFontTx/>
              <a:buNone/>
              <a:defRPr/>
            </a:lvl2pPr>
            <a:lvl3pPr marL="0" indent="0">
              <a:spcBef>
                <a:spcPts val="0"/>
              </a:spcBef>
              <a:buFontTx/>
              <a:buNone/>
              <a:defRPr/>
            </a:lvl3pPr>
            <a:lvl4pPr marL="0" indent="0">
              <a:spcBef>
                <a:spcPts val="0"/>
              </a:spcBef>
              <a:buFontTx/>
              <a:buNone/>
              <a:defRPr/>
            </a:lvl4pPr>
            <a:lvl5pPr marL="0" indent="0">
              <a:spcBef>
                <a:spcPts val="0"/>
              </a:spcBef>
              <a:buFontTx/>
              <a:buNone/>
              <a:defRPr/>
            </a:lvl5pPr>
          </a:lstStyle>
          <a:p>
            <a:pPr lvl="0"/>
            <a:r>
              <a:rPr lang="en-US" smtClean="0"/>
              <a:t>Click to edit Master text styles</a:t>
            </a:r>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ext boxes">
    <p:spTree>
      <p:nvGrpSpPr>
        <p:cNvPr id="1" name=""/>
        <p:cNvGrpSpPr/>
        <p:nvPr/>
      </p:nvGrpSpPr>
      <p:grpSpPr>
        <a:xfrm>
          <a:off x="0" y="0"/>
          <a:ext cx="0" cy="0"/>
          <a:chOff x="0" y="0"/>
          <a:chExt cx="0" cy="0"/>
        </a:xfrm>
      </p:grpSpPr>
      <p:pic>
        <p:nvPicPr>
          <p:cNvPr id="6" name="Picture 6" descr="bb_spectrum_ppt_crop.jpg"/>
          <p:cNvPicPr>
            <a:picLocks noChangeAspect="1"/>
          </p:cNvPicPr>
          <p:nvPr/>
        </p:nvPicPr>
        <p:blipFill>
          <a:blip r:embed="rId2"/>
          <a:stretch>
            <a:fillRect/>
          </a:stretch>
        </p:blipFill>
        <p:spPr>
          <a:xfrm>
            <a:off x="0" y="0"/>
            <a:ext cx="9144000" cy="155575"/>
          </a:xfrm>
          <a:prstGeom prst="rect">
            <a:avLst/>
          </a:prstGeom>
          <a:effectLst>
            <a:outerShdw blurRad="50800" dist="38100" dir="5700000">
              <a:srgbClr val="000000">
                <a:alpha val="43000"/>
              </a:srgbClr>
            </a:outerShdw>
          </a:effectLst>
        </p:spPr>
      </p:pic>
      <p:cxnSp>
        <p:nvCxnSpPr>
          <p:cNvPr id="7" name="Straight Connector 8"/>
          <p:cNvCxnSpPr/>
          <p:nvPr/>
        </p:nvCxnSpPr>
        <p:spPr>
          <a:xfrm>
            <a:off x="-109538" y="6346825"/>
            <a:ext cx="9398001" cy="1588"/>
          </a:xfrm>
          <a:prstGeom prst="line">
            <a:avLst/>
          </a:prstGeom>
          <a:ln w="12700" cap="rnd" cmpd="sng" algn="ctr">
            <a:solidFill>
              <a:srgbClr val="373C3F"/>
            </a:solidFill>
            <a:prstDash val="sysDot"/>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8" name="Picture 9" descr="bb_logo_notag.png"/>
          <p:cNvPicPr>
            <a:picLocks noChangeAspect="1"/>
          </p:cNvPicPr>
          <p:nvPr/>
        </p:nvPicPr>
        <p:blipFill>
          <a:blip r:embed="rId3"/>
          <a:srcRect/>
          <a:stretch>
            <a:fillRect/>
          </a:stretch>
        </p:blipFill>
        <p:spPr bwMode="auto">
          <a:xfrm>
            <a:off x="7497763" y="6437313"/>
            <a:ext cx="1258887" cy="192087"/>
          </a:xfrm>
          <a:prstGeom prst="rect">
            <a:avLst/>
          </a:prstGeom>
          <a:noFill/>
          <a:ln w="9525">
            <a:noFill/>
            <a:miter lim="800000"/>
            <a:headEnd/>
            <a:tailEnd/>
          </a:ln>
        </p:spPr>
      </p:pic>
      <p:sp>
        <p:nvSpPr>
          <p:cNvPr id="10" name="TextBox 13"/>
          <p:cNvSpPr txBox="1"/>
          <p:nvPr/>
        </p:nvSpPr>
        <p:spPr>
          <a:xfrm>
            <a:off x="357188" y="6400800"/>
            <a:ext cx="1014412" cy="365125"/>
          </a:xfrm>
          <a:prstGeom prst="rect">
            <a:avLst/>
          </a:prstGeom>
          <a:noFill/>
        </p:spPr>
        <p:txBody>
          <a:bodyPr anchor="ctr"/>
          <a:lstStyle/>
          <a:p>
            <a:pPr fontAlgn="auto">
              <a:spcBef>
                <a:spcPts val="0"/>
              </a:spcBef>
              <a:spcAft>
                <a:spcPts val="0"/>
              </a:spcAft>
              <a:defRPr/>
            </a:pPr>
            <a:fld id="{D0BA1F1C-67BF-5C4A-9165-8621CFBAC045}" type="datetime1">
              <a:rPr lang="en-US" sz="1000" b="1">
                <a:solidFill>
                  <a:srgbClr val="6B6F71"/>
                </a:solidFill>
                <a:latin typeface="+mn-lt"/>
              </a:rPr>
              <a:pPr fontAlgn="auto">
                <a:spcBef>
                  <a:spcPts val="0"/>
                </a:spcBef>
                <a:spcAft>
                  <a:spcPts val="0"/>
                </a:spcAft>
                <a:defRPr/>
              </a:pPr>
              <a:t>9/26/2013</a:t>
            </a:fld>
            <a:endParaRPr lang="en-US" sz="1000" b="1" dirty="0">
              <a:solidFill>
                <a:srgbClr val="6B6F71"/>
              </a:solidFill>
              <a:latin typeface="+mn-lt"/>
            </a:endParaRPr>
          </a:p>
        </p:txBody>
      </p:sp>
      <p:sp>
        <p:nvSpPr>
          <p:cNvPr id="12" name="TextBox 14"/>
          <p:cNvSpPr txBox="1"/>
          <p:nvPr/>
        </p:nvSpPr>
        <p:spPr>
          <a:xfrm>
            <a:off x="1371600" y="6400800"/>
            <a:ext cx="2895600" cy="365125"/>
          </a:xfrm>
          <a:prstGeom prst="rect">
            <a:avLst/>
          </a:prstGeom>
          <a:noFill/>
        </p:spPr>
        <p:txBody>
          <a:bodyPr anchor="ctr"/>
          <a:lstStyle/>
          <a:p>
            <a:r>
              <a:rPr lang="en-US" sz="1000" b="1" dirty="0">
                <a:solidFill>
                  <a:srgbClr val="6B6F71"/>
                </a:solidFill>
              </a:rPr>
              <a:t>Blackbaud Confidential</a:t>
            </a:r>
          </a:p>
        </p:txBody>
      </p:sp>
      <p:sp>
        <p:nvSpPr>
          <p:cNvPr id="13" name="TextBox 15"/>
          <p:cNvSpPr txBox="1"/>
          <p:nvPr/>
        </p:nvSpPr>
        <p:spPr>
          <a:xfrm>
            <a:off x="4343400" y="6400800"/>
            <a:ext cx="457200" cy="369888"/>
          </a:xfrm>
          <a:prstGeom prst="rect">
            <a:avLst/>
          </a:prstGeom>
          <a:noFill/>
        </p:spPr>
        <p:txBody>
          <a:bodyPr anchor="ctr"/>
          <a:lstStyle/>
          <a:p>
            <a:pPr algn="ctr" fontAlgn="auto">
              <a:spcBef>
                <a:spcPts val="0"/>
              </a:spcBef>
              <a:spcAft>
                <a:spcPts val="0"/>
              </a:spcAft>
              <a:defRPr/>
            </a:pPr>
            <a:fld id="{F5B85347-F7F0-43E9-A244-207474B454EC}" type="slidenum">
              <a:rPr lang="en-US" sz="1000" b="1">
                <a:solidFill>
                  <a:srgbClr val="6B6F71"/>
                </a:solidFill>
                <a:latin typeface="+mn-lt"/>
              </a:rPr>
              <a:pPr algn="ctr" fontAlgn="auto">
                <a:spcBef>
                  <a:spcPts val="0"/>
                </a:spcBef>
                <a:spcAft>
                  <a:spcPts val="0"/>
                </a:spcAft>
                <a:defRPr/>
              </a:pPr>
              <a:t>‹#›</a:t>
            </a:fld>
            <a:endParaRPr lang="en-US" sz="1000" b="1" dirty="0">
              <a:solidFill>
                <a:srgbClr val="6B6F71"/>
              </a:solidFill>
              <a:latin typeface="+mn-lt"/>
            </a:endParaRPr>
          </a:p>
        </p:txBody>
      </p:sp>
      <p:pic>
        <p:nvPicPr>
          <p:cNvPr id="14" name="Picture 6" descr="bb_arrow.png"/>
          <p:cNvPicPr>
            <a:picLocks noChangeAspect="1"/>
          </p:cNvPicPr>
          <p:nvPr userDrawn="1"/>
        </p:nvPicPr>
        <p:blipFill>
          <a:blip r:embed="rId4"/>
          <a:srcRect/>
          <a:stretch>
            <a:fillRect/>
          </a:stretch>
        </p:blipFill>
        <p:spPr bwMode="auto">
          <a:xfrm>
            <a:off x="612775" y="741363"/>
            <a:ext cx="201613" cy="252412"/>
          </a:xfrm>
          <a:prstGeom prst="rect">
            <a:avLst/>
          </a:prstGeom>
          <a:noFill/>
          <a:ln w="9525">
            <a:noFill/>
            <a:miter lim="800000"/>
            <a:headEnd/>
            <a:tailEnd/>
          </a:ln>
        </p:spPr>
      </p:pic>
      <p:sp>
        <p:nvSpPr>
          <p:cNvPr id="2" name="Title 1"/>
          <p:cNvSpPr>
            <a:spLocks noGrp="1"/>
          </p:cNvSpPr>
          <p:nvPr>
            <p:ph type="title"/>
          </p:nvPr>
        </p:nvSpPr>
        <p:spPr>
          <a:xfrm>
            <a:off x="841248" y="603505"/>
            <a:ext cx="7510272" cy="534415"/>
          </a:xfrm>
        </p:spPr>
        <p:txBody>
          <a:bodyPr/>
          <a:lstStyle>
            <a:lvl1pPr algn="l">
              <a:defRPr sz="2600" b="1" cap="all" spc="0"/>
            </a:lvl1pPr>
          </a:lstStyle>
          <a:p>
            <a:r>
              <a:rPr lang="en-US" smtClean="0"/>
              <a:t>Click to edit Master title style</a:t>
            </a:r>
            <a:endParaRPr lang="en-US" dirty="0"/>
          </a:p>
        </p:txBody>
      </p:sp>
      <p:sp>
        <p:nvSpPr>
          <p:cNvPr id="3" name="Text Placeholder 2"/>
          <p:cNvSpPr>
            <a:spLocks noGrp="1"/>
          </p:cNvSpPr>
          <p:nvPr>
            <p:ph type="body" idx="1"/>
          </p:nvPr>
        </p:nvSpPr>
        <p:spPr>
          <a:xfrm>
            <a:off x="841248" y="1625601"/>
            <a:ext cx="7510272" cy="1229359"/>
          </a:xfrm>
        </p:spPr>
        <p:txBody>
          <a:bodyPr>
            <a:noAutofit/>
          </a:bodyPr>
          <a:lstStyle>
            <a:lvl1pPr marL="0" indent="0">
              <a:buNone/>
              <a:tabLst>
                <a:tab pos="914400" algn="l"/>
              </a:tabLst>
              <a:defRPr sz="1800">
                <a:solidFill>
                  <a:srgbClr val="6B6F7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9" name="Text Placeholder 8"/>
          <p:cNvSpPr>
            <a:spLocks noGrp="1"/>
          </p:cNvSpPr>
          <p:nvPr>
            <p:ph type="body" sz="quarter" idx="13"/>
          </p:nvPr>
        </p:nvSpPr>
        <p:spPr>
          <a:xfrm>
            <a:off x="841375" y="1240791"/>
            <a:ext cx="7510463" cy="384810"/>
          </a:xfrm>
        </p:spPr>
        <p:txBody>
          <a:bodyPr/>
          <a:lstStyle>
            <a:lvl1pPr marL="0" indent="0">
              <a:spcBef>
                <a:spcPts val="0"/>
              </a:spcBef>
              <a:buFontTx/>
              <a:buNone/>
              <a:defRPr sz="1800" b="1" i="0">
                <a:solidFill>
                  <a:srgbClr val="6B6F71"/>
                </a:solidFill>
                <a:latin typeface="Arial Narrow"/>
                <a:cs typeface="Arial Narrow"/>
              </a:defRPr>
            </a:lvl1pPr>
            <a:lvl2pPr marL="0" indent="0">
              <a:spcBef>
                <a:spcPts val="0"/>
              </a:spcBef>
              <a:buFontTx/>
              <a:buNone/>
              <a:defRPr/>
            </a:lvl2pPr>
            <a:lvl3pPr marL="0" indent="0">
              <a:spcBef>
                <a:spcPts val="0"/>
              </a:spcBef>
              <a:buFontTx/>
              <a:buNone/>
              <a:defRPr/>
            </a:lvl3pPr>
            <a:lvl4pPr marL="0" indent="0">
              <a:spcBef>
                <a:spcPts val="0"/>
              </a:spcBef>
              <a:buFontTx/>
              <a:buNone/>
              <a:defRPr/>
            </a:lvl4pPr>
            <a:lvl5pPr marL="0" indent="0">
              <a:spcBef>
                <a:spcPts val="0"/>
              </a:spcBef>
              <a:buFontTx/>
              <a:buNone/>
              <a:defRPr/>
            </a:lvl5pPr>
          </a:lstStyle>
          <a:p>
            <a:pPr lvl="0"/>
            <a:r>
              <a:rPr lang="en-US" smtClean="0"/>
              <a:t>Click to edit Master text styles</a:t>
            </a:r>
          </a:p>
        </p:txBody>
      </p:sp>
      <p:sp>
        <p:nvSpPr>
          <p:cNvPr id="11" name="Text Placeholder 10"/>
          <p:cNvSpPr>
            <a:spLocks noGrp="1"/>
          </p:cNvSpPr>
          <p:nvPr>
            <p:ph type="body" sz="quarter" idx="14"/>
          </p:nvPr>
        </p:nvSpPr>
        <p:spPr>
          <a:xfrm>
            <a:off x="841375" y="2854960"/>
            <a:ext cx="7510463" cy="3200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ext boxes w/ subheaders">
    <p:spTree>
      <p:nvGrpSpPr>
        <p:cNvPr id="1" name=""/>
        <p:cNvGrpSpPr/>
        <p:nvPr/>
      </p:nvGrpSpPr>
      <p:grpSpPr>
        <a:xfrm>
          <a:off x="0" y="0"/>
          <a:ext cx="0" cy="0"/>
          <a:chOff x="0" y="0"/>
          <a:chExt cx="0" cy="0"/>
        </a:xfrm>
      </p:grpSpPr>
      <p:pic>
        <p:nvPicPr>
          <p:cNvPr id="7" name="Picture 6" descr="bb_spectrum_ppt_crop.jpg"/>
          <p:cNvPicPr>
            <a:picLocks noChangeAspect="1"/>
          </p:cNvPicPr>
          <p:nvPr/>
        </p:nvPicPr>
        <p:blipFill>
          <a:blip r:embed="rId2"/>
          <a:stretch>
            <a:fillRect/>
          </a:stretch>
        </p:blipFill>
        <p:spPr>
          <a:xfrm>
            <a:off x="0" y="0"/>
            <a:ext cx="9144000" cy="155575"/>
          </a:xfrm>
          <a:prstGeom prst="rect">
            <a:avLst/>
          </a:prstGeom>
          <a:effectLst>
            <a:outerShdw blurRad="50800" dist="38100" dir="5700000">
              <a:srgbClr val="000000">
                <a:alpha val="43000"/>
              </a:srgbClr>
            </a:outerShdw>
          </a:effectLst>
        </p:spPr>
      </p:pic>
      <p:cxnSp>
        <p:nvCxnSpPr>
          <p:cNvPr id="8" name="Straight Connector 8"/>
          <p:cNvCxnSpPr/>
          <p:nvPr/>
        </p:nvCxnSpPr>
        <p:spPr>
          <a:xfrm>
            <a:off x="-109538" y="6346825"/>
            <a:ext cx="9398001" cy="1588"/>
          </a:xfrm>
          <a:prstGeom prst="line">
            <a:avLst/>
          </a:prstGeom>
          <a:ln w="12700" cap="rnd" cmpd="sng" algn="ctr">
            <a:solidFill>
              <a:srgbClr val="373C3F"/>
            </a:solidFill>
            <a:prstDash val="sysDot"/>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13" name="Picture 9" descr="bb_logo_notag.png"/>
          <p:cNvPicPr>
            <a:picLocks noChangeAspect="1"/>
          </p:cNvPicPr>
          <p:nvPr/>
        </p:nvPicPr>
        <p:blipFill>
          <a:blip r:embed="rId3"/>
          <a:srcRect/>
          <a:stretch>
            <a:fillRect/>
          </a:stretch>
        </p:blipFill>
        <p:spPr bwMode="auto">
          <a:xfrm>
            <a:off x="7497763" y="6437313"/>
            <a:ext cx="1258887" cy="192087"/>
          </a:xfrm>
          <a:prstGeom prst="rect">
            <a:avLst/>
          </a:prstGeom>
          <a:noFill/>
          <a:ln w="9525">
            <a:noFill/>
            <a:miter lim="800000"/>
            <a:headEnd/>
            <a:tailEnd/>
          </a:ln>
        </p:spPr>
      </p:pic>
      <p:sp>
        <p:nvSpPr>
          <p:cNvPr id="14" name="TextBox 13"/>
          <p:cNvSpPr txBox="1"/>
          <p:nvPr/>
        </p:nvSpPr>
        <p:spPr>
          <a:xfrm>
            <a:off x="357188" y="6400800"/>
            <a:ext cx="1014412" cy="365125"/>
          </a:xfrm>
          <a:prstGeom prst="rect">
            <a:avLst/>
          </a:prstGeom>
          <a:noFill/>
        </p:spPr>
        <p:txBody>
          <a:bodyPr anchor="ctr"/>
          <a:lstStyle/>
          <a:p>
            <a:pPr fontAlgn="auto">
              <a:spcBef>
                <a:spcPts val="0"/>
              </a:spcBef>
              <a:spcAft>
                <a:spcPts val="0"/>
              </a:spcAft>
              <a:defRPr/>
            </a:pPr>
            <a:fld id="{D0BA1F1C-67BF-5C4A-9165-8621CFBAC045}" type="datetime1">
              <a:rPr lang="en-US" sz="1000" b="1">
                <a:solidFill>
                  <a:srgbClr val="6B6F71"/>
                </a:solidFill>
                <a:latin typeface="+mn-lt"/>
              </a:rPr>
              <a:pPr fontAlgn="auto">
                <a:spcBef>
                  <a:spcPts val="0"/>
                </a:spcBef>
                <a:spcAft>
                  <a:spcPts val="0"/>
                </a:spcAft>
                <a:defRPr/>
              </a:pPr>
              <a:t>9/26/2013</a:t>
            </a:fld>
            <a:endParaRPr lang="en-US" sz="1000" b="1" dirty="0">
              <a:solidFill>
                <a:srgbClr val="6B6F71"/>
              </a:solidFill>
              <a:latin typeface="+mn-lt"/>
            </a:endParaRPr>
          </a:p>
        </p:txBody>
      </p:sp>
      <p:sp>
        <p:nvSpPr>
          <p:cNvPr id="15" name="TextBox 14"/>
          <p:cNvSpPr txBox="1"/>
          <p:nvPr/>
        </p:nvSpPr>
        <p:spPr>
          <a:xfrm>
            <a:off x="1371600" y="6400800"/>
            <a:ext cx="2895600" cy="365125"/>
          </a:xfrm>
          <a:prstGeom prst="rect">
            <a:avLst/>
          </a:prstGeom>
          <a:noFill/>
        </p:spPr>
        <p:txBody>
          <a:bodyPr anchor="ctr"/>
          <a:lstStyle/>
          <a:p>
            <a:r>
              <a:rPr lang="en-US" sz="1000" b="1" dirty="0">
                <a:solidFill>
                  <a:srgbClr val="6B6F71"/>
                </a:solidFill>
              </a:rPr>
              <a:t>Blackbaud Confidential</a:t>
            </a:r>
          </a:p>
        </p:txBody>
      </p:sp>
      <p:sp>
        <p:nvSpPr>
          <p:cNvPr id="16" name="TextBox 15"/>
          <p:cNvSpPr txBox="1"/>
          <p:nvPr/>
        </p:nvSpPr>
        <p:spPr>
          <a:xfrm>
            <a:off x="4343400" y="6400800"/>
            <a:ext cx="457200" cy="369888"/>
          </a:xfrm>
          <a:prstGeom prst="rect">
            <a:avLst/>
          </a:prstGeom>
          <a:noFill/>
        </p:spPr>
        <p:txBody>
          <a:bodyPr anchor="ctr"/>
          <a:lstStyle/>
          <a:p>
            <a:pPr algn="ctr" fontAlgn="auto">
              <a:spcBef>
                <a:spcPts val="0"/>
              </a:spcBef>
              <a:spcAft>
                <a:spcPts val="0"/>
              </a:spcAft>
              <a:defRPr/>
            </a:pPr>
            <a:fld id="{799CEDDB-ECB9-4E93-92BB-0AABCA17EC34}" type="slidenum">
              <a:rPr lang="en-US" sz="1000" b="1">
                <a:solidFill>
                  <a:srgbClr val="6B6F71"/>
                </a:solidFill>
                <a:latin typeface="+mn-lt"/>
              </a:rPr>
              <a:pPr algn="ctr" fontAlgn="auto">
                <a:spcBef>
                  <a:spcPts val="0"/>
                </a:spcBef>
                <a:spcAft>
                  <a:spcPts val="0"/>
                </a:spcAft>
                <a:defRPr/>
              </a:pPr>
              <a:t>‹#›</a:t>
            </a:fld>
            <a:endParaRPr lang="en-US" sz="1000" b="1" dirty="0">
              <a:solidFill>
                <a:srgbClr val="6B6F71"/>
              </a:solidFill>
              <a:latin typeface="+mn-lt"/>
            </a:endParaRPr>
          </a:p>
        </p:txBody>
      </p:sp>
      <p:pic>
        <p:nvPicPr>
          <p:cNvPr id="17" name="Picture 6" descr="bb_arrow.png"/>
          <p:cNvPicPr>
            <a:picLocks noChangeAspect="1"/>
          </p:cNvPicPr>
          <p:nvPr userDrawn="1"/>
        </p:nvPicPr>
        <p:blipFill>
          <a:blip r:embed="rId4"/>
          <a:srcRect/>
          <a:stretch>
            <a:fillRect/>
          </a:stretch>
        </p:blipFill>
        <p:spPr bwMode="auto">
          <a:xfrm>
            <a:off x="612775" y="741363"/>
            <a:ext cx="201613" cy="252412"/>
          </a:xfrm>
          <a:prstGeom prst="rect">
            <a:avLst/>
          </a:prstGeom>
          <a:noFill/>
          <a:ln w="9525">
            <a:noFill/>
            <a:miter lim="800000"/>
            <a:headEnd/>
            <a:tailEnd/>
          </a:ln>
        </p:spPr>
      </p:pic>
      <p:sp>
        <p:nvSpPr>
          <p:cNvPr id="2" name="Title 1"/>
          <p:cNvSpPr>
            <a:spLocks noGrp="1"/>
          </p:cNvSpPr>
          <p:nvPr>
            <p:ph type="title"/>
          </p:nvPr>
        </p:nvSpPr>
        <p:spPr>
          <a:xfrm>
            <a:off x="841248" y="603505"/>
            <a:ext cx="7510272" cy="534415"/>
          </a:xfrm>
        </p:spPr>
        <p:txBody>
          <a:bodyPr/>
          <a:lstStyle>
            <a:lvl1pPr algn="l">
              <a:defRPr sz="2600" b="1" cap="all" spc="0"/>
            </a:lvl1pPr>
          </a:lstStyle>
          <a:p>
            <a:r>
              <a:rPr lang="en-US" smtClean="0"/>
              <a:t>Click to edit Master title style</a:t>
            </a:r>
            <a:endParaRPr lang="en-US" dirty="0"/>
          </a:p>
        </p:txBody>
      </p:sp>
      <p:sp>
        <p:nvSpPr>
          <p:cNvPr id="9" name="Text Placeholder 8"/>
          <p:cNvSpPr>
            <a:spLocks noGrp="1"/>
          </p:cNvSpPr>
          <p:nvPr>
            <p:ph type="body" sz="quarter" idx="13"/>
          </p:nvPr>
        </p:nvSpPr>
        <p:spPr>
          <a:xfrm>
            <a:off x="841375" y="1240791"/>
            <a:ext cx="7510463" cy="384810"/>
          </a:xfrm>
        </p:spPr>
        <p:txBody>
          <a:bodyPr/>
          <a:lstStyle>
            <a:lvl1pPr marL="0" indent="0">
              <a:spcBef>
                <a:spcPts val="0"/>
              </a:spcBef>
              <a:buFontTx/>
              <a:buNone/>
              <a:defRPr sz="1800" b="1" i="0">
                <a:solidFill>
                  <a:srgbClr val="6B6F71"/>
                </a:solidFill>
                <a:latin typeface="Arial Narrow"/>
                <a:cs typeface="Arial Narrow"/>
              </a:defRPr>
            </a:lvl1pPr>
            <a:lvl2pPr marL="0" indent="0">
              <a:spcBef>
                <a:spcPts val="0"/>
              </a:spcBef>
              <a:buFontTx/>
              <a:buNone/>
              <a:defRPr/>
            </a:lvl2pPr>
            <a:lvl3pPr marL="0" indent="0">
              <a:spcBef>
                <a:spcPts val="0"/>
              </a:spcBef>
              <a:buFontTx/>
              <a:buNone/>
              <a:defRPr/>
            </a:lvl3pPr>
            <a:lvl4pPr marL="0" indent="0">
              <a:spcBef>
                <a:spcPts val="0"/>
              </a:spcBef>
              <a:buFontTx/>
              <a:buNone/>
              <a:defRPr/>
            </a:lvl4pPr>
            <a:lvl5pPr marL="0" indent="0">
              <a:spcBef>
                <a:spcPts val="0"/>
              </a:spcBef>
              <a:buFontTx/>
              <a:buNone/>
              <a:defRPr/>
            </a:lvl5pPr>
          </a:lstStyle>
          <a:p>
            <a:pPr lvl="0"/>
            <a:r>
              <a:rPr lang="en-US" smtClean="0"/>
              <a:t>Click to edit Master text styles</a:t>
            </a:r>
          </a:p>
        </p:txBody>
      </p:sp>
      <p:sp>
        <p:nvSpPr>
          <p:cNvPr id="11" name="Text Placeholder 10"/>
          <p:cNvSpPr>
            <a:spLocks noGrp="1"/>
          </p:cNvSpPr>
          <p:nvPr>
            <p:ph type="body" sz="quarter" idx="14"/>
          </p:nvPr>
        </p:nvSpPr>
        <p:spPr>
          <a:xfrm>
            <a:off x="841375" y="1635760"/>
            <a:ext cx="7510463" cy="179324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Text Placeholder 8"/>
          <p:cNvSpPr>
            <a:spLocks noGrp="1"/>
          </p:cNvSpPr>
          <p:nvPr>
            <p:ph type="body" sz="quarter" idx="15"/>
          </p:nvPr>
        </p:nvSpPr>
        <p:spPr>
          <a:xfrm>
            <a:off x="841375" y="3445511"/>
            <a:ext cx="7510463" cy="384810"/>
          </a:xfrm>
        </p:spPr>
        <p:txBody>
          <a:bodyPr/>
          <a:lstStyle>
            <a:lvl1pPr marL="0" indent="0">
              <a:spcBef>
                <a:spcPts val="0"/>
              </a:spcBef>
              <a:buFontTx/>
              <a:buNone/>
              <a:defRPr sz="1800" b="1" i="0">
                <a:solidFill>
                  <a:srgbClr val="6B6F71"/>
                </a:solidFill>
                <a:latin typeface="Arial Narrow"/>
                <a:cs typeface="Arial Narrow"/>
              </a:defRPr>
            </a:lvl1pPr>
            <a:lvl2pPr marL="0" indent="0">
              <a:spcBef>
                <a:spcPts val="0"/>
              </a:spcBef>
              <a:buFontTx/>
              <a:buNone/>
              <a:defRPr/>
            </a:lvl2pPr>
            <a:lvl3pPr marL="0" indent="0">
              <a:spcBef>
                <a:spcPts val="0"/>
              </a:spcBef>
              <a:buFontTx/>
              <a:buNone/>
              <a:defRPr/>
            </a:lvl3pPr>
            <a:lvl4pPr marL="0" indent="0">
              <a:spcBef>
                <a:spcPts val="0"/>
              </a:spcBef>
              <a:buFontTx/>
              <a:buNone/>
              <a:defRPr/>
            </a:lvl4pPr>
            <a:lvl5pPr marL="0" indent="0">
              <a:spcBef>
                <a:spcPts val="0"/>
              </a:spcBef>
              <a:buFontTx/>
              <a:buNone/>
              <a:defRPr/>
            </a:lvl5pPr>
          </a:lstStyle>
          <a:p>
            <a:pPr lvl="0"/>
            <a:r>
              <a:rPr lang="en-US" smtClean="0"/>
              <a:t>Click to edit Master text styles</a:t>
            </a:r>
          </a:p>
        </p:txBody>
      </p:sp>
      <p:sp>
        <p:nvSpPr>
          <p:cNvPr id="12" name="Text Placeholder 10"/>
          <p:cNvSpPr>
            <a:spLocks noGrp="1"/>
          </p:cNvSpPr>
          <p:nvPr>
            <p:ph type="body" sz="quarter" idx="16"/>
          </p:nvPr>
        </p:nvSpPr>
        <p:spPr>
          <a:xfrm>
            <a:off x="841375" y="3840480"/>
            <a:ext cx="7510463" cy="179324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ext_Chart">
    <p:spTree>
      <p:nvGrpSpPr>
        <p:cNvPr id="1" name=""/>
        <p:cNvGrpSpPr/>
        <p:nvPr/>
      </p:nvGrpSpPr>
      <p:grpSpPr>
        <a:xfrm>
          <a:off x="0" y="0"/>
          <a:ext cx="0" cy="0"/>
          <a:chOff x="0" y="0"/>
          <a:chExt cx="0" cy="0"/>
        </a:xfrm>
      </p:grpSpPr>
      <p:pic>
        <p:nvPicPr>
          <p:cNvPr id="4" name="Picture 6" descr="bb_spectrum_ppt_crop.jpg"/>
          <p:cNvPicPr>
            <a:picLocks noChangeAspect="1"/>
          </p:cNvPicPr>
          <p:nvPr/>
        </p:nvPicPr>
        <p:blipFill>
          <a:blip r:embed="rId2"/>
          <a:stretch>
            <a:fillRect/>
          </a:stretch>
        </p:blipFill>
        <p:spPr>
          <a:xfrm>
            <a:off x="0" y="0"/>
            <a:ext cx="9144000" cy="155575"/>
          </a:xfrm>
          <a:prstGeom prst="rect">
            <a:avLst/>
          </a:prstGeom>
          <a:effectLst>
            <a:outerShdw blurRad="50800" dist="38100" dir="5700000">
              <a:srgbClr val="000000">
                <a:alpha val="43000"/>
              </a:srgbClr>
            </a:outerShdw>
          </a:effectLst>
        </p:spPr>
      </p:pic>
      <p:cxnSp>
        <p:nvCxnSpPr>
          <p:cNvPr id="5" name="Straight Connector 8"/>
          <p:cNvCxnSpPr/>
          <p:nvPr/>
        </p:nvCxnSpPr>
        <p:spPr>
          <a:xfrm>
            <a:off x="-109538" y="6346825"/>
            <a:ext cx="9398001" cy="1588"/>
          </a:xfrm>
          <a:prstGeom prst="line">
            <a:avLst/>
          </a:prstGeom>
          <a:ln w="12700" cap="rnd" cmpd="sng" algn="ctr">
            <a:solidFill>
              <a:srgbClr val="373C3F"/>
            </a:solidFill>
            <a:prstDash val="sysDot"/>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6" name="Picture 9" descr="bb_logo_notag.png"/>
          <p:cNvPicPr>
            <a:picLocks noChangeAspect="1"/>
          </p:cNvPicPr>
          <p:nvPr/>
        </p:nvPicPr>
        <p:blipFill>
          <a:blip r:embed="rId3"/>
          <a:srcRect/>
          <a:stretch>
            <a:fillRect/>
          </a:stretch>
        </p:blipFill>
        <p:spPr bwMode="auto">
          <a:xfrm>
            <a:off x="7497763" y="6437313"/>
            <a:ext cx="1258887" cy="192087"/>
          </a:xfrm>
          <a:prstGeom prst="rect">
            <a:avLst/>
          </a:prstGeom>
          <a:noFill/>
          <a:ln w="9525">
            <a:noFill/>
            <a:miter lim="800000"/>
            <a:headEnd/>
            <a:tailEnd/>
          </a:ln>
        </p:spPr>
      </p:pic>
      <p:sp>
        <p:nvSpPr>
          <p:cNvPr id="7" name="TextBox 13"/>
          <p:cNvSpPr txBox="1"/>
          <p:nvPr/>
        </p:nvSpPr>
        <p:spPr>
          <a:xfrm>
            <a:off x="357188" y="6400800"/>
            <a:ext cx="1014412" cy="365125"/>
          </a:xfrm>
          <a:prstGeom prst="rect">
            <a:avLst/>
          </a:prstGeom>
          <a:noFill/>
        </p:spPr>
        <p:txBody>
          <a:bodyPr anchor="ctr"/>
          <a:lstStyle/>
          <a:p>
            <a:pPr fontAlgn="auto">
              <a:spcBef>
                <a:spcPts val="0"/>
              </a:spcBef>
              <a:spcAft>
                <a:spcPts val="0"/>
              </a:spcAft>
              <a:defRPr/>
            </a:pPr>
            <a:fld id="{D0BA1F1C-67BF-5C4A-9165-8621CFBAC045}" type="datetime1">
              <a:rPr lang="en-US" sz="1000" b="1">
                <a:solidFill>
                  <a:srgbClr val="6B6F71"/>
                </a:solidFill>
                <a:latin typeface="+mn-lt"/>
              </a:rPr>
              <a:pPr fontAlgn="auto">
                <a:spcBef>
                  <a:spcPts val="0"/>
                </a:spcBef>
                <a:spcAft>
                  <a:spcPts val="0"/>
                </a:spcAft>
                <a:defRPr/>
              </a:pPr>
              <a:t>9/26/2013</a:t>
            </a:fld>
            <a:endParaRPr lang="en-US" sz="1000" b="1" dirty="0">
              <a:solidFill>
                <a:srgbClr val="6B6F71"/>
              </a:solidFill>
              <a:latin typeface="+mn-lt"/>
            </a:endParaRPr>
          </a:p>
        </p:txBody>
      </p:sp>
      <p:sp>
        <p:nvSpPr>
          <p:cNvPr id="8" name="TextBox 14"/>
          <p:cNvSpPr txBox="1"/>
          <p:nvPr/>
        </p:nvSpPr>
        <p:spPr>
          <a:xfrm>
            <a:off x="1371600" y="6400800"/>
            <a:ext cx="2895600" cy="365125"/>
          </a:xfrm>
          <a:prstGeom prst="rect">
            <a:avLst/>
          </a:prstGeom>
          <a:noFill/>
        </p:spPr>
        <p:txBody>
          <a:bodyPr anchor="ctr"/>
          <a:lstStyle/>
          <a:p>
            <a:r>
              <a:rPr lang="en-US" sz="1000" b="1" dirty="0">
                <a:solidFill>
                  <a:srgbClr val="6B6F71"/>
                </a:solidFill>
              </a:rPr>
              <a:t>Blackbaud Confidential</a:t>
            </a:r>
          </a:p>
        </p:txBody>
      </p:sp>
      <p:sp>
        <p:nvSpPr>
          <p:cNvPr id="9" name="TextBox 15"/>
          <p:cNvSpPr txBox="1"/>
          <p:nvPr/>
        </p:nvSpPr>
        <p:spPr>
          <a:xfrm>
            <a:off x="4343400" y="6400800"/>
            <a:ext cx="457200" cy="369888"/>
          </a:xfrm>
          <a:prstGeom prst="rect">
            <a:avLst/>
          </a:prstGeom>
          <a:noFill/>
        </p:spPr>
        <p:txBody>
          <a:bodyPr anchor="ctr"/>
          <a:lstStyle/>
          <a:p>
            <a:pPr algn="ctr" fontAlgn="auto">
              <a:spcBef>
                <a:spcPts val="0"/>
              </a:spcBef>
              <a:spcAft>
                <a:spcPts val="0"/>
              </a:spcAft>
              <a:defRPr/>
            </a:pPr>
            <a:fld id="{95799132-BA58-4574-8211-938546B53B2B}" type="slidenum">
              <a:rPr lang="en-US" sz="1000" b="1">
                <a:solidFill>
                  <a:srgbClr val="6B6F71"/>
                </a:solidFill>
                <a:latin typeface="+mn-lt"/>
              </a:rPr>
              <a:pPr algn="ctr" fontAlgn="auto">
                <a:spcBef>
                  <a:spcPts val="0"/>
                </a:spcBef>
                <a:spcAft>
                  <a:spcPts val="0"/>
                </a:spcAft>
                <a:defRPr/>
              </a:pPr>
              <a:t>‹#›</a:t>
            </a:fld>
            <a:endParaRPr lang="en-US" sz="1000" b="1" dirty="0">
              <a:solidFill>
                <a:srgbClr val="6B6F71"/>
              </a:solidFill>
              <a:latin typeface="+mn-lt"/>
            </a:endParaRPr>
          </a:p>
        </p:txBody>
      </p:sp>
      <p:pic>
        <p:nvPicPr>
          <p:cNvPr id="10" name="Picture 6" descr="bb_arrow.png"/>
          <p:cNvPicPr>
            <a:picLocks noChangeAspect="1"/>
          </p:cNvPicPr>
          <p:nvPr userDrawn="1"/>
        </p:nvPicPr>
        <p:blipFill>
          <a:blip r:embed="rId4"/>
          <a:srcRect/>
          <a:stretch>
            <a:fillRect/>
          </a:stretch>
        </p:blipFill>
        <p:spPr bwMode="auto">
          <a:xfrm>
            <a:off x="612775" y="741363"/>
            <a:ext cx="201613" cy="252412"/>
          </a:xfrm>
          <a:prstGeom prst="rect">
            <a:avLst/>
          </a:prstGeom>
          <a:noFill/>
          <a:ln w="9525">
            <a:noFill/>
            <a:miter lim="800000"/>
            <a:headEnd/>
            <a:tailEnd/>
          </a:ln>
        </p:spPr>
      </p:pic>
      <p:sp>
        <p:nvSpPr>
          <p:cNvPr id="14" name="Chart Placeholder 13"/>
          <p:cNvSpPr>
            <a:spLocks noGrp="1"/>
          </p:cNvSpPr>
          <p:nvPr>
            <p:ph type="chart" sz="quarter" idx="13"/>
          </p:nvPr>
        </p:nvSpPr>
        <p:spPr>
          <a:xfrm>
            <a:off x="841375" y="1473200"/>
            <a:ext cx="7510463" cy="4581525"/>
          </a:xfrm>
        </p:spPr>
        <p:txBody>
          <a:bodyPr rtlCol="0">
            <a:noAutofit/>
          </a:bodyPr>
          <a:lstStyle/>
          <a:p>
            <a:pPr lvl="0"/>
            <a:r>
              <a:rPr lang="en-US" noProof="0" dirty="0" smtClean="0"/>
              <a:t>Click icon to add chart</a:t>
            </a:r>
            <a:endParaRPr lang="en-US" noProof="0" dirty="0"/>
          </a:p>
        </p:txBody>
      </p:sp>
      <p:sp>
        <p:nvSpPr>
          <p:cNvPr id="2" name="Title 1"/>
          <p:cNvSpPr>
            <a:spLocks noGrp="1"/>
          </p:cNvSpPr>
          <p:nvPr>
            <p:ph type="title"/>
          </p:nvPr>
        </p:nvSpPr>
        <p:spPr>
          <a:xfrm>
            <a:off x="841248" y="603505"/>
            <a:ext cx="7510272" cy="534415"/>
          </a:xfrm>
        </p:spPr>
        <p:txBody>
          <a:bodyPr/>
          <a:lstStyle>
            <a:lvl1pPr algn="l">
              <a:defRPr sz="2600" b="1" cap="all" spc="0"/>
            </a:lvl1pPr>
          </a:lstStyle>
          <a:p>
            <a:r>
              <a:rPr lang="en-US" smtClean="0"/>
              <a:t>Click to edit Master title style</a:t>
            </a:r>
            <a:endParaRPr lang="en-US" dirty="0"/>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itleOnly" preserve="1">
  <p:cSld name="Text_Head">
    <p:spTree>
      <p:nvGrpSpPr>
        <p:cNvPr id="1" name=""/>
        <p:cNvGrpSpPr/>
        <p:nvPr/>
      </p:nvGrpSpPr>
      <p:grpSpPr>
        <a:xfrm>
          <a:off x="0" y="0"/>
          <a:ext cx="0" cy="0"/>
          <a:chOff x="0" y="0"/>
          <a:chExt cx="0" cy="0"/>
        </a:xfrm>
      </p:grpSpPr>
      <p:pic>
        <p:nvPicPr>
          <p:cNvPr id="3" name="Picture 6" descr="bb_spectrum_ppt_crop.jpg"/>
          <p:cNvPicPr>
            <a:picLocks noChangeAspect="1"/>
          </p:cNvPicPr>
          <p:nvPr/>
        </p:nvPicPr>
        <p:blipFill>
          <a:blip r:embed="rId2"/>
          <a:stretch>
            <a:fillRect/>
          </a:stretch>
        </p:blipFill>
        <p:spPr>
          <a:xfrm>
            <a:off x="0" y="0"/>
            <a:ext cx="9144000" cy="155575"/>
          </a:xfrm>
          <a:prstGeom prst="rect">
            <a:avLst/>
          </a:prstGeom>
          <a:effectLst>
            <a:outerShdw blurRad="50800" dist="38100" dir="5700000">
              <a:srgbClr val="000000">
                <a:alpha val="43000"/>
              </a:srgbClr>
            </a:outerShdw>
          </a:effectLst>
        </p:spPr>
      </p:pic>
      <p:cxnSp>
        <p:nvCxnSpPr>
          <p:cNvPr id="4" name="Straight Connector 8"/>
          <p:cNvCxnSpPr/>
          <p:nvPr/>
        </p:nvCxnSpPr>
        <p:spPr>
          <a:xfrm>
            <a:off x="-109538" y="6346825"/>
            <a:ext cx="9398001" cy="1588"/>
          </a:xfrm>
          <a:prstGeom prst="line">
            <a:avLst/>
          </a:prstGeom>
          <a:ln w="12700" cap="rnd" cmpd="sng" algn="ctr">
            <a:solidFill>
              <a:srgbClr val="373C3F"/>
            </a:solidFill>
            <a:prstDash val="sysDot"/>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5" name="Picture 9" descr="bb_logo_notag.png"/>
          <p:cNvPicPr>
            <a:picLocks noChangeAspect="1"/>
          </p:cNvPicPr>
          <p:nvPr/>
        </p:nvPicPr>
        <p:blipFill>
          <a:blip r:embed="rId3"/>
          <a:srcRect/>
          <a:stretch>
            <a:fillRect/>
          </a:stretch>
        </p:blipFill>
        <p:spPr bwMode="auto">
          <a:xfrm>
            <a:off x="7497763" y="6437313"/>
            <a:ext cx="1258887" cy="192087"/>
          </a:xfrm>
          <a:prstGeom prst="rect">
            <a:avLst/>
          </a:prstGeom>
          <a:noFill/>
          <a:ln w="9525">
            <a:noFill/>
            <a:miter lim="800000"/>
            <a:headEnd/>
            <a:tailEnd/>
          </a:ln>
        </p:spPr>
      </p:pic>
      <p:sp>
        <p:nvSpPr>
          <p:cNvPr id="6" name="TextBox 13"/>
          <p:cNvSpPr txBox="1"/>
          <p:nvPr/>
        </p:nvSpPr>
        <p:spPr>
          <a:xfrm>
            <a:off x="357188" y="6400800"/>
            <a:ext cx="1014412" cy="365125"/>
          </a:xfrm>
          <a:prstGeom prst="rect">
            <a:avLst/>
          </a:prstGeom>
          <a:noFill/>
        </p:spPr>
        <p:txBody>
          <a:bodyPr anchor="ctr"/>
          <a:lstStyle/>
          <a:p>
            <a:pPr fontAlgn="auto">
              <a:spcBef>
                <a:spcPts val="0"/>
              </a:spcBef>
              <a:spcAft>
                <a:spcPts val="0"/>
              </a:spcAft>
              <a:defRPr/>
            </a:pPr>
            <a:fld id="{D0BA1F1C-67BF-5C4A-9165-8621CFBAC045}" type="datetime1">
              <a:rPr lang="en-US" sz="1000" b="1">
                <a:solidFill>
                  <a:srgbClr val="6B6F71"/>
                </a:solidFill>
                <a:latin typeface="+mn-lt"/>
              </a:rPr>
              <a:pPr fontAlgn="auto">
                <a:spcBef>
                  <a:spcPts val="0"/>
                </a:spcBef>
                <a:spcAft>
                  <a:spcPts val="0"/>
                </a:spcAft>
                <a:defRPr/>
              </a:pPr>
              <a:t>9/26/2013</a:t>
            </a:fld>
            <a:endParaRPr lang="en-US" sz="1000" b="1" dirty="0">
              <a:solidFill>
                <a:srgbClr val="6B6F71"/>
              </a:solidFill>
              <a:latin typeface="+mn-lt"/>
            </a:endParaRPr>
          </a:p>
        </p:txBody>
      </p:sp>
      <p:sp>
        <p:nvSpPr>
          <p:cNvPr id="7" name="TextBox 14"/>
          <p:cNvSpPr txBox="1"/>
          <p:nvPr/>
        </p:nvSpPr>
        <p:spPr>
          <a:xfrm>
            <a:off x="1371600" y="6400800"/>
            <a:ext cx="2895600" cy="365125"/>
          </a:xfrm>
          <a:prstGeom prst="rect">
            <a:avLst/>
          </a:prstGeom>
          <a:noFill/>
        </p:spPr>
        <p:txBody>
          <a:bodyPr anchor="ctr"/>
          <a:lstStyle/>
          <a:p>
            <a:r>
              <a:rPr lang="en-US" sz="1000" b="1" dirty="0">
                <a:solidFill>
                  <a:srgbClr val="6B6F71"/>
                </a:solidFill>
              </a:rPr>
              <a:t>Blackbaud Confidential</a:t>
            </a:r>
          </a:p>
        </p:txBody>
      </p:sp>
      <p:sp>
        <p:nvSpPr>
          <p:cNvPr id="8" name="TextBox 15"/>
          <p:cNvSpPr txBox="1"/>
          <p:nvPr/>
        </p:nvSpPr>
        <p:spPr>
          <a:xfrm>
            <a:off x="4343400" y="6400800"/>
            <a:ext cx="457200" cy="369888"/>
          </a:xfrm>
          <a:prstGeom prst="rect">
            <a:avLst/>
          </a:prstGeom>
          <a:noFill/>
        </p:spPr>
        <p:txBody>
          <a:bodyPr anchor="ctr"/>
          <a:lstStyle/>
          <a:p>
            <a:pPr algn="ctr" fontAlgn="auto">
              <a:spcBef>
                <a:spcPts val="0"/>
              </a:spcBef>
              <a:spcAft>
                <a:spcPts val="0"/>
              </a:spcAft>
              <a:defRPr/>
            </a:pPr>
            <a:fld id="{9A1F1D9A-8BF8-4FF3-AE90-5595973BAD3B}" type="slidenum">
              <a:rPr lang="en-US" sz="1000" b="1">
                <a:solidFill>
                  <a:srgbClr val="6B6F71"/>
                </a:solidFill>
                <a:latin typeface="+mn-lt"/>
              </a:rPr>
              <a:pPr algn="ctr" fontAlgn="auto">
                <a:spcBef>
                  <a:spcPts val="0"/>
                </a:spcBef>
                <a:spcAft>
                  <a:spcPts val="0"/>
                </a:spcAft>
                <a:defRPr/>
              </a:pPr>
              <a:t>‹#›</a:t>
            </a:fld>
            <a:endParaRPr lang="en-US" sz="1000" b="1" dirty="0">
              <a:solidFill>
                <a:srgbClr val="6B6F71"/>
              </a:solidFill>
              <a:latin typeface="+mn-lt"/>
            </a:endParaRPr>
          </a:p>
        </p:txBody>
      </p:sp>
      <p:pic>
        <p:nvPicPr>
          <p:cNvPr id="9" name="Picture 5" descr="bb_arrow.png"/>
          <p:cNvPicPr>
            <a:picLocks noChangeAspect="1"/>
          </p:cNvPicPr>
          <p:nvPr userDrawn="1"/>
        </p:nvPicPr>
        <p:blipFill>
          <a:blip r:embed="rId4"/>
          <a:srcRect/>
          <a:stretch>
            <a:fillRect/>
          </a:stretch>
        </p:blipFill>
        <p:spPr bwMode="auto">
          <a:xfrm>
            <a:off x="612775" y="741363"/>
            <a:ext cx="201613" cy="252412"/>
          </a:xfrm>
          <a:prstGeom prst="rect">
            <a:avLst/>
          </a:prstGeom>
          <a:noFill/>
          <a:ln w="9525">
            <a:noFill/>
            <a:miter lim="800000"/>
            <a:headEnd/>
            <a:tailEnd/>
          </a:ln>
        </p:spPr>
      </p:pic>
      <p:sp>
        <p:nvSpPr>
          <p:cNvPr id="2" name="Title 1"/>
          <p:cNvSpPr>
            <a:spLocks noGrp="1"/>
          </p:cNvSpPr>
          <p:nvPr>
            <p:ph type="title"/>
          </p:nvPr>
        </p:nvSpPr>
        <p:spPr>
          <a:xfrm>
            <a:off x="841248" y="603504"/>
            <a:ext cx="7507224" cy="747078"/>
          </a:xfrm>
        </p:spPr>
        <p:txBody>
          <a:bodyPr/>
          <a:lstStyle>
            <a:lvl1pPr>
              <a:defRPr spc="0"/>
            </a:lvl1pPr>
          </a:lstStyle>
          <a:p>
            <a:r>
              <a:rPr lang="en-US" smtClean="0"/>
              <a:t>Click to edit Master title style</a:t>
            </a:r>
            <a:endParaRPr lang="en-US" dirty="0"/>
          </a:p>
        </p:txBody>
      </p:sp>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Text_Blank">
    <p:spTree>
      <p:nvGrpSpPr>
        <p:cNvPr id="1" name=""/>
        <p:cNvGrpSpPr/>
        <p:nvPr/>
      </p:nvGrpSpPr>
      <p:grpSpPr>
        <a:xfrm>
          <a:off x="0" y="0"/>
          <a:ext cx="0" cy="0"/>
          <a:chOff x="0" y="0"/>
          <a:chExt cx="0" cy="0"/>
        </a:xfrm>
      </p:grpSpPr>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e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13" Type="http://schemas.openxmlformats.org/officeDocument/2006/relationships/image" Target="../media/image2.png"/><Relationship Id="rId3" Type="http://schemas.openxmlformats.org/officeDocument/2006/relationships/slideLayout" Target="../slideLayouts/slideLayout12.xml"/><Relationship Id="rId7" Type="http://schemas.openxmlformats.org/officeDocument/2006/relationships/slideLayout" Target="../slideLayouts/slideLayout16.xml"/><Relationship Id="rId12" Type="http://schemas.openxmlformats.org/officeDocument/2006/relationships/image" Target="../media/image1.jpeg"/><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image" Target="../media/image5.jpeg"/><Relationship Id="rId5" Type="http://schemas.openxmlformats.org/officeDocument/2006/relationships/slideLayout" Target="../slideLayouts/slideLayout14.xml"/><Relationship Id="rId10" Type="http://schemas.openxmlformats.org/officeDocument/2006/relationships/theme" Target="../theme/theme2.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image" Target="../media/image6.png"/><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image" Target="../media/image1.jpeg"/><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image" Target="../media/image5.jpeg"/><Relationship Id="rId5" Type="http://schemas.openxmlformats.org/officeDocument/2006/relationships/slideLayout" Target="../slideLayouts/slideLayout23.xml"/><Relationship Id="rId10" Type="http://schemas.openxmlformats.org/officeDocument/2006/relationships/theme" Target="../theme/theme3.xml"/><Relationship Id="rId4" Type="http://schemas.openxmlformats.org/officeDocument/2006/relationships/slideLayout" Target="../slideLayouts/slideLayout22.xml"/><Relationship Id="rId9" Type="http://schemas.openxmlformats.org/officeDocument/2006/relationships/slideLayout" Target="../slideLayouts/slideLayout2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5.xml"/><Relationship Id="rId13" Type="http://schemas.openxmlformats.org/officeDocument/2006/relationships/image" Target="../media/image6.png"/><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image" Target="../media/image1.jpeg"/><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image" Target="../media/image5.jpeg"/><Relationship Id="rId5" Type="http://schemas.openxmlformats.org/officeDocument/2006/relationships/slideLayout" Target="../slideLayouts/slideLayout32.xml"/><Relationship Id="rId10" Type="http://schemas.openxmlformats.org/officeDocument/2006/relationships/theme" Target="../theme/theme4.xml"/><Relationship Id="rId4" Type="http://schemas.openxmlformats.org/officeDocument/2006/relationships/slideLayout" Target="../slideLayouts/slideLayout31.xml"/><Relationship Id="rId9" Type="http://schemas.openxmlformats.org/officeDocument/2006/relationships/slideLayout" Target="../slideLayouts/slideLayout3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41375" y="1116013"/>
            <a:ext cx="7507288" cy="746125"/>
          </a:xfrm>
          <a:prstGeom prst="rect">
            <a:avLst/>
          </a:prstGeom>
        </p:spPr>
        <p:txBody>
          <a:bodyPr vert="horz" lIns="91440" tIns="45720" rIns="91440" bIns="45720" rtlCol="0" anchor="t" anchorCtr="0">
            <a:noAutofit/>
          </a:bodyPr>
          <a:lstStyle/>
          <a:p>
            <a:r>
              <a:rPr lang="en-US" smtClean="0"/>
              <a:t>Click to edit Master title style</a:t>
            </a:r>
            <a:endParaRPr lang="en-US" dirty="0"/>
          </a:p>
        </p:txBody>
      </p:sp>
      <p:sp>
        <p:nvSpPr>
          <p:cNvPr id="1027" name="Text Placeholder 2"/>
          <p:cNvSpPr>
            <a:spLocks noGrp="1"/>
          </p:cNvSpPr>
          <p:nvPr>
            <p:ph type="body" idx="1"/>
          </p:nvPr>
        </p:nvSpPr>
        <p:spPr bwMode="auto">
          <a:xfrm>
            <a:off x="841375" y="1874838"/>
            <a:ext cx="7507288" cy="42719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pic>
        <p:nvPicPr>
          <p:cNvPr id="7" name="Picture 6" descr="bb_spectrum_ppt_crop.jpg"/>
          <p:cNvPicPr>
            <a:picLocks noChangeAspect="1"/>
          </p:cNvPicPr>
          <p:nvPr/>
        </p:nvPicPr>
        <p:blipFill>
          <a:blip r:embed="rId11"/>
          <a:stretch>
            <a:fillRect/>
          </a:stretch>
        </p:blipFill>
        <p:spPr>
          <a:xfrm>
            <a:off x="0" y="0"/>
            <a:ext cx="9144000" cy="155575"/>
          </a:xfrm>
          <a:prstGeom prst="rect">
            <a:avLst/>
          </a:prstGeom>
          <a:effectLst>
            <a:outerShdw blurRad="50800" dist="38100" dir="5700000">
              <a:srgbClr val="000000">
                <a:alpha val="43000"/>
              </a:srgbClr>
            </a:outerShdw>
          </a:effectLst>
        </p:spPr>
      </p:pic>
      <p:cxnSp>
        <p:nvCxnSpPr>
          <p:cNvPr id="9" name="Straight Connector 8"/>
          <p:cNvCxnSpPr/>
          <p:nvPr/>
        </p:nvCxnSpPr>
        <p:spPr>
          <a:xfrm>
            <a:off x="-109538" y="6346825"/>
            <a:ext cx="9398001" cy="1588"/>
          </a:xfrm>
          <a:prstGeom prst="line">
            <a:avLst/>
          </a:prstGeom>
          <a:ln w="12700" cap="rnd" cmpd="sng" algn="ctr">
            <a:solidFill>
              <a:srgbClr val="373C3F"/>
            </a:solidFill>
            <a:prstDash val="sysDot"/>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1030" name="Picture 9" descr="bb_logo_notag.png"/>
          <p:cNvPicPr>
            <a:picLocks noChangeAspect="1"/>
          </p:cNvPicPr>
          <p:nvPr/>
        </p:nvPicPr>
        <p:blipFill>
          <a:blip r:embed="rId12"/>
          <a:srcRect/>
          <a:stretch>
            <a:fillRect/>
          </a:stretch>
        </p:blipFill>
        <p:spPr bwMode="auto">
          <a:xfrm>
            <a:off x="7497763" y="6437313"/>
            <a:ext cx="1258887" cy="192087"/>
          </a:xfrm>
          <a:prstGeom prst="rect">
            <a:avLst/>
          </a:prstGeom>
          <a:noFill/>
          <a:ln w="9525">
            <a:noFill/>
            <a:miter lim="800000"/>
            <a:headEnd/>
            <a:tailEnd/>
          </a:ln>
        </p:spPr>
      </p:pic>
      <p:sp>
        <p:nvSpPr>
          <p:cNvPr id="14" name="TextBox 13"/>
          <p:cNvSpPr txBox="1"/>
          <p:nvPr/>
        </p:nvSpPr>
        <p:spPr>
          <a:xfrm>
            <a:off x="357188" y="6400800"/>
            <a:ext cx="1014412" cy="365125"/>
          </a:xfrm>
          <a:prstGeom prst="rect">
            <a:avLst/>
          </a:prstGeom>
          <a:noFill/>
        </p:spPr>
        <p:txBody>
          <a:bodyPr anchor="ctr"/>
          <a:lstStyle/>
          <a:p>
            <a:pPr fontAlgn="auto">
              <a:spcBef>
                <a:spcPts val="0"/>
              </a:spcBef>
              <a:spcAft>
                <a:spcPts val="0"/>
              </a:spcAft>
              <a:defRPr/>
            </a:pPr>
            <a:fld id="{D0BA1F1C-67BF-5C4A-9165-8621CFBAC045}" type="datetime1">
              <a:rPr lang="en-US" sz="1000" b="1">
                <a:solidFill>
                  <a:srgbClr val="6B6F71"/>
                </a:solidFill>
                <a:latin typeface="+mn-lt"/>
              </a:rPr>
              <a:pPr fontAlgn="auto">
                <a:spcBef>
                  <a:spcPts val="0"/>
                </a:spcBef>
                <a:spcAft>
                  <a:spcPts val="0"/>
                </a:spcAft>
                <a:defRPr/>
              </a:pPr>
              <a:t>9/26/2013</a:t>
            </a:fld>
            <a:endParaRPr lang="en-US" sz="1000" b="1" dirty="0">
              <a:solidFill>
                <a:srgbClr val="6B6F71"/>
              </a:solidFill>
              <a:latin typeface="+mn-lt"/>
            </a:endParaRPr>
          </a:p>
        </p:txBody>
      </p:sp>
      <p:sp>
        <p:nvSpPr>
          <p:cNvPr id="15" name="TextBox 14"/>
          <p:cNvSpPr txBox="1"/>
          <p:nvPr/>
        </p:nvSpPr>
        <p:spPr>
          <a:xfrm>
            <a:off x="1371600" y="6400800"/>
            <a:ext cx="2895600" cy="365125"/>
          </a:xfrm>
          <a:prstGeom prst="rect">
            <a:avLst/>
          </a:prstGeom>
          <a:noFill/>
        </p:spPr>
        <p:txBody>
          <a:bodyPr anchor="ctr"/>
          <a:lstStyle/>
          <a:p>
            <a:r>
              <a:rPr lang="en-US" sz="1000" b="1" dirty="0">
                <a:solidFill>
                  <a:srgbClr val="6B6F71"/>
                </a:solidFill>
              </a:rPr>
              <a:t>Blackbaud Confidential </a:t>
            </a:r>
          </a:p>
        </p:txBody>
      </p:sp>
      <p:sp>
        <p:nvSpPr>
          <p:cNvPr id="16" name="TextBox 15"/>
          <p:cNvSpPr txBox="1"/>
          <p:nvPr/>
        </p:nvSpPr>
        <p:spPr>
          <a:xfrm>
            <a:off x="4343400" y="6400800"/>
            <a:ext cx="457200" cy="369888"/>
          </a:xfrm>
          <a:prstGeom prst="rect">
            <a:avLst/>
          </a:prstGeom>
          <a:noFill/>
        </p:spPr>
        <p:txBody>
          <a:bodyPr anchor="ctr"/>
          <a:lstStyle/>
          <a:p>
            <a:pPr algn="ctr" fontAlgn="auto">
              <a:spcBef>
                <a:spcPts val="0"/>
              </a:spcBef>
              <a:spcAft>
                <a:spcPts val="0"/>
              </a:spcAft>
              <a:defRPr/>
            </a:pPr>
            <a:fld id="{A172DAD9-D5E9-460C-87EF-8DBD94D7388D}" type="slidenum">
              <a:rPr lang="en-US" sz="1000" b="1">
                <a:solidFill>
                  <a:srgbClr val="6B6F71"/>
                </a:solidFill>
                <a:latin typeface="+mn-lt"/>
              </a:rPr>
              <a:pPr algn="ctr" fontAlgn="auto">
                <a:spcBef>
                  <a:spcPts val="0"/>
                </a:spcBef>
                <a:spcAft>
                  <a:spcPts val="0"/>
                </a:spcAft>
                <a:defRPr/>
              </a:pPr>
              <a:t>‹#›</a:t>
            </a:fld>
            <a:endParaRPr lang="en-US" sz="1000" b="1" dirty="0">
              <a:solidFill>
                <a:srgbClr val="6B6F71"/>
              </a:solidFill>
              <a:latin typeface="+mn-lt"/>
            </a:endParaRPr>
          </a:p>
        </p:txBody>
      </p:sp>
    </p:spTree>
  </p:cSld>
  <p:clrMap bg1="lt1" tx1="dk1" bg2="lt2" tx2="dk2" accent1="accent1" accent2="accent2" accent3="accent3" accent4="accent4" accent5="accent5" accent6="accent6" hlink="hlink" folHlink="folHlink"/>
  <p:sldLayoutIdLst>
    <p:sldLayoutId id="2147483740" r:id="rId1"/>
    <p:sldLayoutId id="2147483741" r:id="rId2"/>
    <p:sldLayoutId id="2147483742" r:id="rId3"/>
    <p:sldLayoutId id="2147483743" r:id="rId4"/>
    <p:sldLayoutId id="2147483744" r:id="rId5"/>
    <p:sldLayoutId id="2147483745" r:id="rId6"/>
    <p:sldLayoutId id="2147483746" r:id="rId7"/>
    <p:sldLayoutId id="2147483747" r:id="rId8"/>
    <p:sldLayoutId id="2147483736" r:id="rId9"/>
  </p:sldLayoutIdLst>
  <p:transition>
    <p:fade/>
  </p:transition>
  <p:hf hdr="0"/>
  <p:txStyles>
    <p:titleStyle>
      <a:lvl1pPr algn="l" defTabSz="457200" rtl="0" fontAlgn="base">
        <a:spcBef>
          <a:spcPct val="0"/>
        </a:spcBef>
        <a:spcAft>
          <a:spcPct val="0"/>
        </a:spcAft>
        <a:defRPr sz="2600" b="1" kern="1200" cap="all" spc="300">
          <a:solidFill>
            <a:srgbClr val="5BAC35"/>
          </a:solidFill>
          <a:latin typeface="Arial Narrow"/>
          <a:ea typeface="+mj-ea"/>
          <a:cs typeface="Arial Narrow"/>
        </a:defRPr>
      </a:lvl1pPr>
      <a:lvl2pPr algn="l" defTabSz="457200" rtl="0" fontAlgn="base">
        <a:spcBef>
          <a:spcPct val="0"/>
        </a:spcBef>
        <a:spcAft>
          <a:spcPct val="0"/>
        </a:spcAft>
        <a:defRPr sz="2600" b="1">
          <a:solidFill>
            <a:srgbClr val="5BAC35"/>
          </a:solidFill>
          <a:latin typeface="Arial Narrow" pitchFamily="34" charset="0"/>
        </a:defRPr>
      </a:lvl2pPr>
      <a:lvl3pPr algn="l" defTabSz="457200" rtl="0" fontAlgn="base">
        <a:spcBef>
          <a:spcPct val="0"/>
        </a:spcBef>
        <a:spcAft>
          <a:spcPct val="0"/>
        </a:spcAft>
        <a:defRPr sz="2600" b="1">
          <a:solidFill>
            <a:srgbClr val="5BAC35"/>
          </a:solidFill>
          <a:latin typeface="Arial Narrow" pitchFamily="34" charset="0"/>
        </a:defRPr>
      </a:lvl3pPr>
      <a:lvl4pPr algn="l" defTabSz="457200" rtl="0" fontAlgn="base">
        <a:spcBef>
          <a:spcPct val="0"/>
        </a:spcBef>
        <a:spcAft>
          <a:spcPct val="0"/>
        </a:spcAft>
        <a:defRPr sz="2600" b="1">
          <a:solidFill>
            <a:srgbClr val="5BAC35"/>
          </a:solidFill>
          <a:latin typeface="Arial Narrow" pitchFamily="34" charset="0"/>
        </a:defRPr>
      </a:lvl4pPr>
      <a:lvl5pPr algn="l" defTabSz="457200" rtl="0" fontAlgn="base">
        <a:spcBef>
          <a:spcPct val="0"/>
        </a:spcBef>
        <a:spcAft>
          <a:spcPct val="0"/>
        </a:spcAft>
        <a:defRPr sz="2600" b="1">
          <a:solidFill>
            <a:srgbClr val="5BAC35"/>
          </a:solidFill>
          <a:latin typeface="Arial Narrow" pitchFamily="34" charset="0"/>
        </a:defRPr>
      </a:lvl5pPr>
      <a:lvl6pPr marL="457200" algn="l" defTabSz="457200" rtl="0" fontAlgn="base">
        <a:spcBef>
          <a:spcPct val="0"/>
        </a:spcBef>
        <a:spcAft>
          <a:spcPct val="0"/>
        </a:spcAft>
        <a:defRPr sz="2600" b="1">
          <a:solidFill>
            <a:srgbClr val="5BAC35"/>
          </a:solidFill>
          <a:latin typeface="Arial Narrow" pitchFamily="34" charset="0"/>
        </a:defRPr>
      </a:lvl6pPr>
      <a:lvl7pPr marL="914400" algn="l" defTabSz="457200" rtl="0" fontAlgn="base">
        <a:spcBef>
          <a:spcPct val="0"/>
        </a:spcBef>
        <a:spcAft>
          <a:spcPct val="0"/>
        </a:spcAft>
        <a:defRPr sz="2600" b="1">
          <a:solidFill>
            <a:srgbClr val="5BAC35"/>
          </a:solidFill>
          <a:latin typeface="Arial Narrow" pitchFamily="34" charset="0"/>
        </a:defRPr>
      </a:lvl7pPr>
      <a:lvl8pPr marL="1371600" algn="l" defTabSz="457200" rtl="0" fontAlgn="base">
        <a:spcBef>
          <a:spcPct val="0"/>
        </a:spcBef>
        <a:spcAft>
          <a:spcPct val="0"/>
        </a:spcAft>
        <a:defRPr sz="2600" b="1">
          <a:solidFill>
            <a:srgbClr val="5BAC35"/>
          </a:solidFill>
          <a:latin typeface="Arial Narrow" pitchFamily="34" charset="0"/>
        </a:defRPr>
      </a:lvl8pPr>
      <a:lvl9pPr marL="1828800" algn="l" defTabSz="457200" rtl="0" fontAlgn="base">
        <a:spcBef>
          <a:spcPct val="0"/>
        </a:spcBef>
        <a:spcAft>
          <a:spcPct val="0"/>
        </a:spcAft>
        <a:defRPr sz="2600" b="1">
          <a:solidFill>
            <a:srgbClr val="5BAC35"/>
          </a:solidFill>
          <a:latin typeface="Arial Narrow" pitchFamily="34" charset="0"/>
        </a:defRPr>
      </a:lvl9pPr>
    </p:titleStyle>
    <p:bodyStyle>
      <a:lvl1pPr marL="182563" indent="-182563" algn="l" defTabSz="457200" rtl="0" fontAlgn="base">
        <a:spcBef>
          <a:spcPct val="20000"/>
        </a:spcBef>
        <a:spcAft>
          <a:spcPct val="0"/>
        </a:spcAft>
        <a:buFont typeface="Arial" charset="0"/>
        <a:buChar char="•"/>
        <a:defRPr kern="1200">
          <a:solidFill>
            <a:srgbClr val="6B6F71"/>
          </a:solidFill>
          <a:latin typeface="Arial"/>
          <a:ea typeface="+mn-ea"/>
          <a:cs typeface="Arial"/>
        </a:defRPr>
      </a:lvl1pPr>
      <a:lvl2pPr marL="419100" indent="-219075" algn="l" defTabSz="457200" rtl="0" fontAlgn="base">
        <a:spcBef>
          <a:spcPct val="20000"/>
        </a:spcBef>
        <a:spcAft>
          <a:spcPct val="0"/>
        </a:spcAft>
        <a:buFont typeface="Lucida Grande"/>
        <a:buChar char="-"/>
        <a:defRPr sz="1600" kern="1200">
          <a:solidFill>
            <a:srgbClr val="6B6F71"/>
          </a:solidFill>
          <a:latin typeface="Arial"/>
          <a:ea typeface="+mn-ea"/>
          <a:cs typeface="Arial"/>
        </a:defRPr>
      </a:lvl2pPr>
      <a:lvl3pPr marL="630238" indent="-182563" algn="l" defTabSz="457200" rtl="0" fontAlgn="base">
        <a:spcBef>
          <a:spcPct val="20000"/>
        </a:spcBef>
        <a:spcAft>
          <a:spcPct val="0"/>
        </a:spcAft>
        <a:buFont typeface="Arial" charset="0"/>
        <a:buChar char="•"/>
        <a:defRPr sz="1600" kern="1200">
          <a:solidFill>
            <a:srgbClr val="6B6F71"/>
          </a:solidFill>
          <a:latin typeface="Arial"/>
          <a:ea typeface="+mn-ea"/>
          <a:cs typeface="Arial"/>
        </a:defRPr>
      </a:lvl3pPr>
      <a:lvl4pPr marL="868363" indent="-219075" algn="l" defTabSz="457200" rtl="0" fontAlgn="base">
        <a:spcBef>
          <a:spcPct val="20000"/>
        </a:spcBef>
        <a:spcAft>
          <a:spcPct val="0"/>
        </a:spcAft>
        <a:buSzPct val="100000"/>
        <a:buFont typeface="Lucida Grande"/>
        <a:buChar char="–"/>
        <a:defRPr sz="1600" kern="1200">
          <a:solidFill>
            <a:srgbClr val="6B6F71"/>
          </a:solidFill>
          <a:latin typeface="Arial"/>
          <a:ea typeface="+mn-ea"/>
          <a:cs typeface="Arial"/>
        </a:defRPr>
      </a:lvl4pPr>
      <a:lvl5pPr marL="1060450" indent="-182563" algn="l" defTabSz="457200" rtl="0" fontAlgn="base">
        <a:spcBef>
          <a:spcPct val="20000"/>
        </a:spcBef>
        <a:spcAft>
          <a:spcPct val="0"/>
        </a:spcAft>
        <a:buFont typeface="Arial" charset="0"/>
        <a:buChar char="•"/>
        <a:defRPr sz="1600" kern="1200">
          <a:solidFill>
            <a:srgbClr val="6B6F7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1"/>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41375" y="1116013"/>
            <a:ext cx="7507288" cy="746125"/>
          </a:xfrm>
          <a:prstGeom prst="rect">
            <a:avLst/>
          </a:prstGeom>
        </p:spPr>
        <p:txBody>
          <a:bodyPr vert="horz" lIns="91440" tIns="45720" rIns="91440" bIns="45720" rtlCol="0" anchor="t" anchorCtr="0">
            <a:noAutofit/>
          </a:bodyPr>
          <a:lstStyle/>
          <a:p>
            <a:r>
              <a:rPr lang="en-US" dirty="0" smtClean="0"/>
              <a:t>Click to edit Master title style</a:t>
            </a:r>
            <a:endParaRPr lang="en-US" dirty="0"/>
          </a:p>
        </p:txBody>
      </p:sp>
      <p:sp>
        <p:nvSpPr>
          <p:cNvPr id="11267" name="Text Placeholder 2"/>
          <p:cNvSpPr>
            <a:spLocks noGrp="1"/>
          </p:cNvSpPr>
          <p:nvPr>
            <p:ph type="body" idx="1"/>
          </p:nvPr>
        </p:nvSpPr>
        <p:spPr bwMode="auto">
          <a:xfrm>
            <a:off x="841375" y="1874838"/>
            <a:ext cx="7507288" cy="42719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pic>
        <p:nvPicPr>
          <p:cNvPr id="7" name="Picture 6" descr="bb_spectrum_ppt_crop.jpg"/>
          <p:cNvPicPr>
            <a:picLocks noChangeAspect="1"/>
          </p:cNvPicPr>
          <p:nvPr userDrawn="1"/>
        </p:nvPicPr>
        <p:blipFill>
          <a:blip r:embed="rId12"/>
          <a:stretch>
            <a:fillRect/>
          </a:stretch>
        </p:blipFill>
        <p:spPr>
          <a:xfrm>
            <a:off x="0" y="0"/>
            <a:ext cx="9144000" cy="155575"/>
          </a:xfrm>
          <a:prstGeom prst="rect">
            <a:avLst/>
          </a:prstGeom>
          <a:effectLst>
            <a:outerShdw blurRad="50800" dist="38100" dir="5700000">
              <a:srgbClr val="000000">
                <a:alpha val="43000"/>
              </a:srgbClr>
            </a:outerShdw>
          </a:effectLst>
        </p:spPr>
      </p:pic>
      <p:cxnSp>
        <p:nvCxnSpPr>
          <p:cNvPr id="9" name="Straight Connector 8"/>
          <p:cNvCxnSpPr/>
          <p:nvPr userDrawn="1"/>
        </p:nvCxnSpPr>
        <p:spPr>
          <a:xfrm>
            <a:off x="-109538" y="6346825"/>
            <a:ext cx="9398001" cy="1588"/>
          </a:xfrm>
          <a:prstGeom prst="line">
            <a:avLst/>
          </a:prstGeom>
          <a:ln w="12700" cap="rnd" cmpd="sng" algn="ctr">
            <a:solidFill>
              <a:srgbClr val="373C3F"/>
            </a:solidFill>
            <a:prstDash val="sysDot"/>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11270" name="Picture 9" descr="bb_logo_notag.png"/>
          <p:cNvPicPr>
            <a:picLocks noChangeAspect="1"/>
          </p:cNvPicPr>
          <p:nvPr userDrawn="1"/>
        </p:nvPicPr>
        <p:blipFill>
          <a:blip r:embed="rId13"/>
          <a:srcRect/>
          <a:stretch>
            <a:fillRect/>
          </a:stretch>
        </p:blipFill>
        <p:spPr bwMode="auto">
          <a:xfrm>
            <a:off x="7497763" y="6437313"/>
            <a:ext cx="1258887" cy="192087"/>
          </a:xfrm>
          <a:prstGeom prst="rect">
            <a:avLst/>
          </a:prstGeom>
          <a:noFill/>
          <a:ln w="9525">
            <a:noFill/>
            <a:miter lim="800000"/>
            <a:headEnd/>
            <a:tailEnd/>
          </a:ln>
        </p:spPr>
      </p:pic>
      <p:sp>
        <p:nvSpPr>
          <p:cNvPr id="14" name="TextBox 13"/>
          <p:cNvSpPr txBox="1"/>
          <p:nvPr userDrawn="1"/>
        </p:nvSpPr>
        <p:spPr>
          <a:xfrm>
            <a:off x="357188" y="6400800"/>
            <a:ext cx="1014412" cy="365125"/>
          </a:xfrm>
          <a:prstGeom prst="rect">
            <a:avLst/>
          </a:prstGeom>
          <a:noFill/>
        </p:spPr>
        <p:txBody>
          <a:bodyPr anchor="ctr"/>
          <a:lstStyle/>
          <a:p>
            <a:pPr fontAlgn="auto">
              <a:spcBef>
                <a:spcPts val="0"/>
              </a:spcBef>
              <a:spcAft>
                <a:spcPts val="0"/>
              </a:spcAft>
              <a:defRPr/>
            </a:pPr>
            <a:fld id="{D0BA1F1C-67BF-5C4A-9165-8621CFBAC045}" type="datetime1">
              <a:rPr lang="en-US" sz="1000" b="1">
                <a:solidFill>
                  <a:srgbClr val="6B6F71"/>
                </a:solidFill>
                <a:latin typeface="+mn-lt"/>
              </a:rPr>
              <a:pPr fontAlgn="auto">
                <a:spcBef>
                  <a:spcPts val="0"/>
                </a:spcBef>
                <a:spcAft>
                  <a:spcPts val="0"/>
                </a:spcAft>
                <a:defRPr/>
              </a:pPr>
              <a:t>9/26/2013</a:t>
            </a:fld>
            <a:endParaRPr lang="en-US" sz="1000" b="1" dirty="0">
              <a:solidFill>
                <a:srgbClr val="6B6F71"/>
              </a:solidFill>
              <a:latin typeface="+mn-lt"/>
            </a:endParaRPr>
          </a:p>
        </p:txBody>
      </p:sp>
      <p:sp>
        <p:nvSpPr>
          <p:cNvPr id="15" name="TextBox 14"/>
          <p:cNvSpPr txBox="1"/>
          <p:nvPr userDrawn="1"/>
        </p:nvSpPr>
        <p:spPr>
          <a:xfrm>
            <a:off x="1371600" y="6400800"/>
            <a:ext cx="2895600" cy="365125"/>
          </a:xfrm>
          <a:prstGeom prst="rect">
            <a:avLst/>
          </a:prstGeom>
          <a:noFill/>
        </p:spPr>
        <p:txBody>
          <a:bodyPr anchor="ctr"/>
          <a:lstStyle/>
          <a:p>
            <a:pPr fontAlgn="auto">
              <a:spcBef>
                <a:spcPts val="0"/>
              </a:spcBef>
              <a:spcAft>
                <a:spcPts val="0"/>
              </a:spcAft>
              <a:defRPr/>
            </a:pPr>
            <a:r>
              <a:rPr lang="en-US" sz="1000" b="1" dirty="0">
                <a:solidFill>
                  <a:srgbClr val="6B6F71"/>
                </a:solidFill>
                <a:latin typeface="+mn-lt"/>
              </a:rPr>
              <a:t>Footer</a:t>
            </a:r>
          </a:p>
        </p:txBody>
      </p:sp>
      <p:sp>
        <p:nvSpPr>
          <p:cNvPr id="16" name="TextBox 15"/>
          <p:cNvSpPr txBox="1"/>
          <p:nvPr userDrawn="1"/>
        </p:nvSpPr>
        <p:spPr>
          <a:xfrm>
            <a:off x="4343400" y="6400800"/>
            <a:ext cx="457200" cy="369888"/>
          </a:xfrm>
          <a:prstGeom prst="rect">
            <a:avLst/>
          </a:prstGeom>
          <a:noFill/>
        </p:spPr>
        <p:txBody>
          <a:bodyPr anchor="ctr"/>
          <a:lstStyle/>
          <a:p>
            <a:pPr algn="ctr" fontAlgn="auto">
              <a:spcBef>
                <a:spcPts val="0"/>
              </a:spcBef>
              <a:spcAft>
                <a:spcPts val="0"/>
              </a:spcAft>
              <a:defRPr/>
            </a:pPr>
            <a:fld id="{57171FD7-206C-4552-878F-0E659019B069}" type="slidenum">
              <a:rPr lang="en-US" sz="1000" b="1">
                <a:solidFill>
                  <a:srgbClr val="6B6F71"/>
                </a:solidFill>
                <a:latin typeface="+mn-lt"/>
              </a:rPr>
              <a:pPr algn="ctr" fontAlgn="auto">
                <a:spcBef>
                  <a:spcPts val="0"/>
                </a:spcBef>
                <a:spcAft>
                  <a:spcPts val="0"/>
                </a:spcAft>
                <a:defRPr/>
              </a:pPr>
              <a:t>‹#›</a:t>
            </a:fld>
            <a:endParaRPr lang="en-US" sz="1000" b="1" dirty="0">
              <a:solidFill>
                <a:srgbClr val="6B6F71"/>
              </a:solidFill>
              <a:latin typeface="+mn-lt"/>
            </a:endParaRPr>
          </a:p>
        </p:txBody>
      </p:sp>
    </p:spTree>
  </p:cSld>
  <p:clrMap bg1="lt1" tx1="dk1" bg2="lt2" tx2="dk2" accent1="accent1" accent2="accent2" accent3="accent3" accent4="accent4" accent5="accent5" accent6="accent6" hlink="hlink" folHlink="folHlink"/>
  <p:sldLayoutIdLst>
    <p:sldLayoutId id="2147483748" r:id="rId1"/>
    <p:sldLayoutId id="2147483749" r:id="rId2"/>
    <p:sldLayoutId id="2147483750" r:id="rId3"/>
    <p:sldLayoutId id="2147483751" r:id="rId4"/>
    <p:sldLayoutId id="2147483752" r:id="rId5"/>
    <p:sldLayoutId id="2147483753" r:id="rId6"/>
    <p:sldLayoutId id="2147483754" r:id="rId7"/>
    <p:sldLayoutId id="2147483755" r:id="rId8"/>
    <p:sldLayoutId id="2147483737" r:id="rId9"/>
  </p:sldLayoutIdLst>
  <p:transition>
    <p:fade/>
  </p:transition>
  <p:timing>
    <p:tnLst>
      <p:par>
        <p:cTn id="1" dur="indefinite" restart="never" nodeType="tmRoot"/>
      </p:par>
    </p:tnLst>
  </p:timing>
  <p:hf hdr="0"/>
  <p:txStyles>
    <p:titleStyle>
      <a:lvl1pPr algn="l" defTabSz="457200" rtl="0" fontAlgn="base">
        <a:spcBef>
          <a:spcPct val="0"/>
        </a:spcBef>
        <a:spcAft>
          <a:spcPct val="0"/>
        </a:spcAft>
        <a:defRPr sz="2600" b="1" kern="1200" cap="all" spc="300">
          <a:solidFill>
            <a:srgbClr val="5BAC35"/>
          </a:solidFill>
          <a:latin typeface="Arial Narrow"/>
          <a:ea typeface="+mj-ea"/>
          <a:cs typeface="Arial Narrow"/>
        </a:defRPr>
      </a:lvl1pPr>
      <a:lvl2pPr algn="l" defTabSz="457200" rtl="0" fontAlgn="base">
        <a:spcBef>
          <a:spcPct val="0"/>
        </a:spcBef>
        <a:spcAft>
          <a:spcPct val="0"/>
        </a:spcAft>
        <a:defRPr sz="2600" b="1">
          <a:solidFill>
            <a:srgbClr val="5BAC35"/>
          </a:solidFill>
          <a:latin typeface="Arial Narrow" pitchFamily="34" charset="0"/>
        </a:defRPr>
      </a:lvl2pPr>
      <a:lvl3pPr algn="l" defTabSz="457200" rtl="0" fontAlgn="base">
        <a:spcBef>
          <a:spcPct val="0"/>
        </a:spcBef>
        <a:spcAft>
          <a:spcPct val="0"/>
        </a:spcAft>
        <a:defRPr sz="2600" b="1">
          <a:solidFill>
            <a:srgbClr val="5BAC35"/>
          </a:solidFill>
          <a:latin typeface="Arial Narrow" pitchFamily="34" charset="0"/>
        </a:defRPr>
      </a:lvl3pPr>
      <a:lvl4pPr algn="l" defTabSz="457200" rtl="0" fontAlgn="base">
        <a:spcBef>
          <a:spcPct val="0"/>
        </a:spcBef>
        <a:spcAft>
          <a:spcPct val="0"/>
        </a:spcAft>
        <a:defRPr sz="2600" b="1">
          <a:solidFill>
            <a:srgbClr val="5BAC35"/>
          </a:solidFill>
          <a:latin typeface="Arial Narrow" pitchFamily="34" charset="0"/>
        </a:defRPr>
      </a:lvl4pPr>
      <a:lvl5pPr algn="l" defTabSz="457200" rtl="0" fontAlgn="base">
        <a:spcBef>
          <a:spcPct val="0"/>
        </a:spcBef>
        <a:spcAft>
          <a:spcPct val="0"/>
        </a:spcAft>
        <a:defRPr sz="2600" b="1">
          <a:solidFill>
            <a:srgbClr val="5BAC35"/>
          </a:solidFill>
          <a:latin typeface="Arial Narrow" pitchFamily="34" charset="0"/>
        </a:defRPr>
      </a:lvl5pPr>
      <a:lvl6pPr marL="457200" algn="l" defTabSz="457200" rtl="0" fontAlgn="base">
        <a:spcBef>
          <a:spcPct val="0"/>
        </a:spcBef>
        <a:spcAft>
          <a:spcPct val="0"/>
        </a:spcAft>
        <a:defRPr sz="2600" b="1">
          <a:solidFill>
            <a:srgbClr val="5BAC35"/>
          </a:solidFill>
          <a:latin typeface="Arial Narrow" pitchFamily="34" charset="0"/>
        </a:defRPr>
      </a:lvl6pPr>
      <a:lvl7pPr marL="914400" algn="l" defTabSz="457200" rtl="0" fontAlgn="base">
        <a:spcBef>
          <a:spcPct val="0"/>
        </a:spcBef>
        <a:spcAft>
          <a:spcPct val="0"/>
        </a:spcAft>
        <a:defRPr sz="2600" b="1">
          <a:solidFill>
            <a:srgbClr val="5BAC35"/>
          </a:solidFill>
          <a:latin typeface="Arial Narrow" pitchFamily="34" charset="0"/>
        </a:defRPr>
      </a:lvl7pPr>
      <a:lvl8pPr marL="1371600" algn="l" defTabSz="457200" rtl="0" fontAlgn="base">
        <a:spcBef>
          <a:spcPct val="0"/>
        </a:spcBef>
        <a:spcAft>
          <a:spcPct val="0"/>
        </a:spcAft>
        <a:defRPr sz="2600" b="1">
          <a:solidFill>
            <a:srgbClr val="5BAC35"/>
          </a:solidFill>
          <a:latin typeface="Arial Narrow" pitchFamily="34" charset="0"/>
        </a:defRPr>
      </a:lvl8pPr>
      <a:lvl9pPr marL="1828800" algn="l" defTabSz="457200" rtl="0" fontAlgn="base">
        <a:spcBef>
          <a:spcPct val="0"/>
        </a:spcBef>
        <a:spcAft>
          <a:spcPct val="0"/>
        </a:spcAft>
        <a:defRPr sz="2600" b="1">
          <a:solidFill>
            <a:srgbClr val="5BAC35"/>
          </a:solidFill>
          <a:latin typeface="Arial Narrow" pitchFamily="34" charset="0"/>
        </a:defRPr>
      </a:lvl9pPr>
    </p:titleStyle>
    <p:bodyStyle>
      <a:lvl1pPr marL="182563" indent="-182563" algn="l" defTabSz="457200" rtl="0" fontAlgn="base">
        <a:spcBef>
          <a:spcPct val="20000"/>
        </a:spcBef>
        <a:spcAft>
          <a:spcPct val="0"/>
        </a:spcAft>
        <a:buFont typeface="Arial" charset="0"/>
        <a:buChar char="•"/>
        <a:defRPr kern="1200">
          <a:solidFill>
            <a:srgbClr val="6B6F71"/>
          </a:solidFill>
          <a:latin typeface="Arial"/>
          <a:ea typeface="+mn-ea"/>
          <a:cs typeface="Arial"/>
        </a:defRPr>
      </a:lvl1pPr>
      <a:lvl2pPr marL="419100" indent="-219075" algn="l" defTabSz="457200" rtl="0" fontAlgn="base">
        <a:spcBef>
          <a:spcPct val="20000"/>
        </a:spcBef>
        <a:spcAft>
          <a:spcPct val="0"/>
        </a:spcAft>
        <a:buFont typeface="Lucida Grande"/>
        <a:buChar char="-"/>
        <a:defRPr sz="1600" kern="1200">
          <a:solidFill>
            <a:srgbClr val="6B6F71"/>
          </a:solidFill>
          <a:latin typeface="Arial"/>
          <a:ea typeface="+mn-ea"/>
          <a:cs typeface="Arial"/>
        </a:defRPr>
      </a:lvl2pPr>
      <a:lvl3pPr marL="630238" indent="-182563" algn="l" defTabSz="457200" rtl="0" fontAlgn="base">
        <a:spcBef>
          <a:spcPct val="20000"/>
        </a:spcBef>
        <a:spcAft>
          <a:spcPct val="0"/>
        </a:spcAft>
        <a:buFont typeface="Arial" charset="0"/>
        <a:buChar char="•"/>
        <a:defRPr sz="1600" kern="1200">
          <a:solidFill>
            <a:srgbClr val="6B6F71"/>
          </a:solidFill>
          <a:latin typeface="Arial"/>
          <a:ea typeface="+mn-ea"/>
          <a:cs typeface="Arial"/>
        </a:defRPr>
      </a:lvl3pPr>
      <a:lvl4pPr marL="868363" indent="-219075" algn="l" defTabSz="457200" rtl="0" fontAlgn="base">
        <a:spcBef>
          <a:spcPct val="20000"/>
        </a:spcBef>
        <a:spcAft>
          <a:spcPct val="0"/>
        </a:spcAft>
        <a:buSzPct val="100000"/>
        <a:buFont typeface="Lucida Grande"/>
        <a:buChar char="–"/>
        <a:defRPr sz="1600" kern="1200">
          <a:solidFill>
            <a:srgbClr val="6B6F71"/>
          </a:solidFill>
          <a:latin typeface="Arial"/>
          <a:ea typeface="+mn-ea"/>
          <a:cs typeface="Arial"/>
        </a:defRPr>
      </a:lvl4pPr>
      <a:lvl5pPr marL="1060450" indent="-182563" algn="l" defTabSz="457200" rtl="0" fontAlgn="base">
        <a:spcBef>
          <a:spcPct val="20000"/>
        </a:spcBef>
        <a:spcAft>
          <a:spcPct val="0"/>
        </a:spcAft>
        <a:buFont typeface="Arial" charset="0"/>
        <a:buChar char="•"/>
        <a:defRPr sz="1600" kern="1200">
          <a:solidFill>
            <a:srgbClr val="6B6F7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1"/>
          <a:srcRect/>
          <a:stretch>
            <a:fillRect/>
          </a:stretch>
        </a:blipFill>
        <a:effectLst/>
      </p:bgPr>
    </p:bg>
    <p:spTree>
      <p:nvGrpSpPr>
        <p:cNvPr id="1" name=""/>
        <p:cNvGrpSpPr/>
        <p:nvPr/>
      </p:nvGrpSpPr>
      <p:grpSpPr>
        <a:xfrm>
          <a:off x="0" y="0"/>
          <a:ext cx="0" cy="0"/>
          <a:chOff x="0" y="0"/>
          <a:chExt cx="0" cy="0"/>
        </a:xfrm>
      </p:grpSpPr>
      <p:sp>
        <p:nvSpPr>
          <p:cNvPr id="11" name="Rectangle 10"/>
          <p:cNvSpPr/>
          <p:nvPr userDrawn="1"/>
        </p:nvSpPr>
        <p:spPr>
          <a:xfrm>
            <a:off x="0" y="0"/>
            <a:ext cx="9144000" cy="6858000"/>
          </a:xfrm>
          <a:prstGeom prst="rect">
            <a:avLst/>
          </a:prstGeom>
          <a:solidFill>
            <a:srgbClr val="5BAC35"/>
          </a:solidFill>
          <a:ln>
            <a:noFill/>
          </a:ln>
          <a:effectLst/>
        </p:spPr>
        <p:style>
          <a:lnRef idx="1">
            <a:schemeClr val="accent1"/>
          </a:lnRef>
          <a:fillRef idx="3">
            <a:schemeClr val="accent1"/>
          </a:fillRef>
          <a:effectRef idx="2">
            <a:schemeClr val="accent1"/>
          </a:effectRef>
          <a:fontRef idx="minor">
            <a:schemeClr val="lt1"/>
          </a:fontRef>
        </p:style>
        <p:txBody>
          <a:bodyPr wrap="none" anchor="ctr"/>
          <a:lstStyle/>
          <a:p>
            <a:pPr algn="ctr" fontAlgn="auto">
              <a:spcBef>
                <a:spcPts val="0"/>
              </a:spcBef>
              <a:spcAft>
                <a:spcPts val="0"/>
              </a:spcAft>
              <a:defRPr/>
            </a:pPr>
            <a:endParaRPr lang="en-US" dirty="0"/>
          </a:p>
        </p:txBody>
      </p:sp>
      <p:sp>
        <p:nvSpPr>
          <p:cNvPr id="2" name="Title Placeholder 1"/>
          <p:cNvSpPr>
            <a:spLocks noGrp="1"/>
          </p:cNvSpPr>
          <p:nvPr>
            <p:ph type="title"/>
          </p:nvPr>
        </p:nvSpPr>
        <p:spPr>
          <a:xfrm>
            <a:off x="841375" y="1116013"/>
            <a:ext cx="7507288" cy="746125"/>
          </a:xfrm>
          <a:prstGeom prst="rect">
            <a:avLst/>
          </a:prstGeom>
        </p:spPr>
        <p:txBody>
          <a:bodyPr vert="horz" lIns="91440" tIns="45720" rIns="91440" bIns="45720" rtlCol="0" anchor="t" anchorCtr="0">
            <a:noAutofit/>
          </a:bodyPr>
          <a:lstStyle/>
          <a:p>
            <a:r>
              <a:rPr lang="en-US" dirty="0" smtClean="0"/>
              <a:t>Click to edit Master title style</a:t>
            </a:r>
            <a:endParaRPr lang="en-US" dirty="0"/>
          </a:p>
        </p:txBody>
      </p:sp>
      <p:sp>
        <p:nvSpPr>
          <p:cNvPr id="21508" name="Text Placeholder 2"/>
          <p:cNvSpPr>
            <a:spLocks noGrp="1"/>
          </p:cNvSpPr>
          <p:nvPr>
            <p:ph type="body" idx="1"/>
          </p:nvPr>
        </p:nvSpPr>
        <p:spPr bwMode="auto">
          <a:xfrm>
            <a:off x="841375" y="1874838"/>
            <a:ext cx="7507288" cy="42719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pic>
        <p:nvPicPr>
          <p:cNvPr id="7" name="Picture 6" descr="bb_spectrum_ppt_crop.jpg"/>
          <p:cNvPicPr>
            <a:picLocks noChangeAspect="1"/>
          </p:cNvPicPr>
          <p:nvPr userDrawn="1"/>
        </p:nvPicPr>
        <p:blipFill>
          <a:blip r:embed="rId12"/>
          <a:stretch>
            <a:fillRect/>
          </a:stretch>
        </p:blipFill>
        <p:spPr>
          <a:xfrm>
            <a:off x="0" y="0"/>
            <a:ext cx="9144000" cy="155575"/>
          </a:xfrm>
          <a:prstGeom prst="rect">
            <a:avLst/>
          </a:prstGeom>
          <a:effectLst>
            <a:outerShdw blurRad="50800" dist="38100" dir="5700000">
              <a:srgbClr val="000000">
                <a:alpha val="43000"/>
              </a:srgbClr>
            </a:outerShdw>
          </a:effectLst>
        </p:spPr>
      </p:pic>
      <p:cxnSp>
        <p:nvCxnSpPr>
          <p:cNvPr id="9" name="Straight Connector 8"/>
          <p:cNvCxnSpPr/>
          <p:nvPr userDrawn="1"/>
        </p:nvCxnSpPr>
        <p:spPr>
          <a:xfrm>
            <a:off x="-109538" y="6346825"/>
            <a:ext cx="9398001" cy="1588"/>
          </a:xfrm>
          <a:prstGeom prst="line">
            <a:avLst/>
          </a:prstGeom>
          <a:ln w="12700" cap="rnd" cmpd="sng" algn="ctr">
            <a:solidFill>
              <a:srgbClr val="373C3F"/>
            </a:solidFill>
            <a:prstDash val="sysDot"/>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21511" name="Picture 11" descr="bb_logo_notag_white.png"/>
          <p:cNvPicPr>
            <a:picLocks noChangeAspect="1"/>
          </p:cNvPicPr>
          <p:nvPr userDrawn="1"/>
        </p:nvPicPr>
        <p:blipFill>
          <a:blip r:embed="rId13"/>
          <a:srcRect/>
          <a:stretch>
            <a:fillRect/>
          </a:stretch>
        </p:blipFill>
        <p:spPr bwMode="auto">
          <a:xfrm>
            <a:off x="7497763" y="6437313"/>
            <a:ext cx="1258887" cy="192087"/>
          </a:xfrm>
          <a:prstGeom prst="rect">
            <a:avLst/>
          </a:prstGeom>
          <a:noFill/>
          <a:ln w="9525">
            <a:noFill/>
            <a:miter lim="800000"/>
            <a:headEnd/>
            <a:tailEnd/>
          </a:ln>
        </p:spPr>
      </p:pic>
      <p:sp>
        <p:nvSpPr>
          <p:cNvPr id="13" name="TextBox 12"/>
          <p:cNvSpPr txBox="1"/>
          <p:nvPr userDrawn="1"/>
        </p:nvSpPr>
        <p:spPr>
          <a:xfrm>
            <a:off x="357188" y="6400800"/>
            <a:ext cx="1014412" cy="365125"/>
          </a:xfrm>
          <a:prstGeom prst="rect">
            <a:avLst/>
          </a:prstGeom>
          <a:noFill/>
        </p:spPr>
        <p:txBody>
          <a:bodyPr anchor="ctr"/>
          <a:lstStyle/>
          <a:p>
            <a:pPr fontAlgn="auto">
              <a:spcBef>
                <a:spcPts val="0"/>
              </a:spcBef>
              <a:spcAft>
                <a:spcPts val="0"/>
              </a:spcAft>
              <a:defRPr/>
            </a:pPr>
            <a:fld id="{D0BA1F1C-67BF-5C4A-9165-8621CFBAC045}" type="datetime1">
              <a:rPr lang="en-US" sz="1000" b="1">
                <a:solidFill>
                  <a:srgbClr val="FFFFFF"/>
                </a:solidFill>
                <a:latin typeface="+mn-lt"/>
              </a:rPr>
              <a:pPr fontAlgn="auto">
                <a:spcBef>
                  <a:spcPts val="0"/>
                </a:spcBef>
                <a:spcAft>
                  <a:spcPts val="0"/>
                </a:spcAft>
                <a:defRPr/>
              </a:pPr>
              <a:t>9/26/2013</a:t>
            </a:fld>
            <a:endParaRPr lang="en-US" sz="1000" b="1" dirty="0">
              <a:solidFill>
                <a:srgbClr val="FFFFFF"/>
              </a:solidFill>
              <a:latin typeface="+mn-lt"/>
            </a:endParaRPr>
          </a:p>
        </p:txBody>
      </p:sp>
      <p:sp>
        <p:nvSpPr>
          <p:cNvPr id="14" name="TextBox 13"/>
          <p:cNvSpPr txBox="1"/>
          <p:nvPr userDrawn="1"/>
        </p:nvSpPr>
        <p:spPr>
          <a:xfrm>
            <a:off x="1371600" y="6400800"/>
            <a:ext cx="2895600" cy="365125"/>
          </a:xfrm>
          <a:prstGeom prst="rect">
            <a:avLst/>
          </a:prstGeom>
          <a:noFill/>
        </p:spPr>
        <p:txBody>
          <a:bodyPr anchor="ctr"/>
          <a:lstStyle/>
          <a:p>
            <a:pPr fontAlgn="auto">
              <a:spcBef>
                <a:spcPts val="0"/>
              </a:spcBef>
              <a:spcAft>
                <a:spcPts val="0"/>
              </a:spcAft>
              <a:defRPr/>
            </a:pPr>
            <a:r>
              <a:rPr lang="en-US" sz="1000" b="1" dirty="0">
                <a:solidFill>
                  <a:srgbClr val="373C3F"/>
                </a:solidFill>
                <a:latin typeface="+mn-lt"/>
              </a:rPr>
              <a:t>Footer</a:t>
            </a:r>
          </a:p>
        </p:txBody>
      </p:sp>
      <p:sp>
        <p:nvSpPr>
          <p:cNvPr id="15" name="TextBox 14"/>
          <p:cNvSpPr txBox="1"/>
          <p:nvPr userDrawn="1"/>
        </p:nvSpPr>
        <p:spPr>
          <a:xfrm>
            <a:off x="4343400" y="6400800"/>
            <a:ext cx="457200" cy="369888"/>
          </a:xfrm>
          <a:prstGeom prst="rect">
            <a:avLst/>
          </a:prstGeom>
          <a:noFill/>
        </p:spPr>
        <p:txBody>
          <a:bodyPr anchor="ctr"/>
          <a:lstStyle/>
          <a:p>
            <a:pPr algn="ctr" fontAlgn="auto">
              <a:spcBef>
                <a:spcPts val="0"/>
              </a:spcBef>
              <a:spcAft>
                <a:spcPts val="0"/>
              </a:spcAft>
              <a:defRPr/>
            </a:pPr>
            <a:fld id="{9806D4B8-3AD7-42CE-B3AB-E56AD1E0BE08}" type="slidenum">
              <a:rPr lang="en-US" sz="1000" b="1">
                <a:solidFill>
                  <a:srgbClr val="373C3F"/>
                </a:solidFill>
                <a:latin typeface="+mn-lt"/>
              </a:rPr>
              <a:pPr algn="ctr" fontAlgn="auto">
                <a:spcBef>
                  <a:spcPts val="0"/>
                </a:spcBef>
                <a:spcAft>
                  <a:spcPts val="0"/>
                </a:spcAft>
                <a:defRPr/>
              </a:pPr>
              <a:t>‹#›</a:t>
            </a:fld>
            <a:endParaRPr lang="en-US" sz="1000" b="1" dirty="0">
              <a:solidFill>
                <a:srgbClr val="373C3F"/>
              </a:solidFill>
              <a:latin typeface="+mn-lt"/>
            </a:endParaRPr>
          </a:p>
        </p:txBody>
      </p:sp>
    </p:spTree>
  </p:cSld>
  <p:clrMap bg1="lt1" tx1="dk1" bg2="lt2" tx2="dk2" accent1="accent1" accent2="accent2" accent3="accent3" accent4="accent4" accent5="accent5" accent6="accent6" hlink="hlink" folHlink="folHlink"/>
  <p:sldLayoutIdLst>
    <p:sldLayoutId id="2147483756" r:id="rId1"/>
    <p:sldLayoutId id="2147483757" r:id="rId2"/>
    <p:sldLayoutId id="2147483758" r:id="rId3"/>
    <p:sldLayoutId id="2147483759" r:id="rId4"/>
    <p:sldLayoutId id="2147483760" r:id="rId5"/>
    <p:sldLayoutId id="2147483761" r:id="rId6"/>
    <p:sldLayoutId id="2147483762" r:id="rId7"/>
    <p:sldLayoutId id="2147483763" r:id="rId8"/>
    <p:sldLayoutId id="2147483738" r:id="rId9"/>
  </p:sldLayoutIdLst>
  <p:transition>
    <p:fade/>
  </p:transition>
  <p:hf hdr="0"/>
  <p:txStyles>
    <p:titleStyle>
      <a:lvl1pPr algn="l" defTabSz="457200" rtl="0" fontAlgn="base">
        <a:spcBef>
          <a:spcPct val="0"/>
        </a:spcBef>
        <a:spcAft>
          <a:spcPct val="0"/>
        </a:spcAft>
        <a:defRPr sz="2600" b="1" kern="1200" cap="all" spc="300">
          <a:solidFill>
            <a:schemeClr val="bg1"/>
          </a:solidFill>
          <a:latin typeface="Arial Narrow"/>
          <a:ea typeface="+mj-ea"/>
          <a:cs typeface="Arial Narrow"/>
        </a:defRPr>
      </a:lvl1pPr>
      <a:lvl2pPr algn="l" defTabSz="457200" rtl="0" fontAlgn="base">
        <a:spcBef>
          <a:spcPct val="0"/>
        </a:spcBef>
        <a:spcAft>
          <a:spcPct val="0"/>
        </a:spcAft>
        <a:defRPr sz="2600" b="1">
          <a:solidFill>
            <a:schemeClr val="bg1"/>
          </a:solidFill>
          <a:latin typeface="Arial Narrow" pitchFamily="34" charset="0"/>
        </a:defRPr>
      </a:lvl2pPr>
      <a:lvl3pPr algn="l" defTabSz="457200" rtl="0" fontAlgn="base">
        <a:spcBef>
          <a:spcPct val="0"/>
        </a:spcBef>
        <a:spcAft>
          <a:spcPct val="0"/>
        </a:spcAft>
        <a:defRPr sz="2600" b="1">
          <a:solidFill>
            <a:schemeClr val="bg1"/>
          </a:solidFill>
          <a:latin typeface="Arial Narrow" pitchFamily="34" charset="0"/>
        </a:defRPr>
      </a:lvl3pPr>
      <a:lvl4pPr algn="l" defTabSz="457200" rtl="0" fontAlgn="base">
        <a:spcBef>
          <a:spcPct val="0"/>
        </a:spcBef>
        <a:spcAft>
          <a:spcPct val="0"/>
        </a:spcAft>
        <a:defRPr sz="2600" b="1">
          <a:solidFill>
            <a:schemeClr val="bg1"/>
          </a:solidFill>
          <a:latin typeface="Arial Narrow" pitchFamily="34" charset="0"/>
        </a:defRPr>
      </a:lvl4pPr>
      <a:lvl5pPr algn="l" defTabSz="457200" rtl="0" fontAlgn="base">
        <a:spcBef>
          <a:spcPct val="0"/>
        </a:spcBef>
        <a:spcAft>
          <a:spcPct val="0"/>
        </a:spcAft>
        <a:defRPr sz="2600" b="1">
          <a:solidFill>
            <a:schemeClr val="bg1"/>
          </a:solidFill>
          <a:latin typeface="Arial Narrow" pitchFamily="34" charset="0"/>
        </a:defRPr>
      </a:lvl5pPr>
      <a:lvl6pPr marL="457200" algn="l" defTabSz="457200" rtl="0" fontAlgn="base">
        <a:spcBef>
          <a:spcPct val="0"/>
        </a:spcBef>
        <a:spcAft>
          <a:spcPct val="0"/>
        </a:spcAft>
        <a:defRPr sz="2600" b="1">
          <a:solidFill>
            <a:schemeClr val="bg1"/>
          </a:solidFill>
          <a:latin typeface="Arial Narrow" pitchFamily="34" charset="0"/>
        </a:defRPr>
      </a:lvl6pPr>
      <a:lvl7pPr marL="914400" algn="l" defTabSz="457200" rtl="0" fontAlgn="base">
        <a:spcBef>
          <a:spcPct val="0"/>
        </a:spcBef>
        <a:spcAft>
          <a:spcPct val="0"/>
        </a:spcAft>
        <a:defRPr sz="2600" b="1">
          <a:solidFill>
            <a:schemeClr val="bg1"/>
          </a:solidFill>
          <a:latin typeface="Arial Narrow" pitchFamily="34" charset="0"/>
        </a:defRPr>
      </a:lvl7pPr>
      <a:lvl8pPr marL="1371600" algn="l" defTabSz="457200" rtl="0" fontAlgn="base">
        <a:spcBef>
          <a:spcPct val="0"/>
        </a:spcBef>
        <a:spcAft>
          <a:spcPct val="0"/>
        </a:spcAft>
        <a:defRPr sz="2600" b="1">
          <a:solidFill>
            <a:schemeClr val="bg1"/>
          </a:solidFill>
          <a:latin typeface="Arial Narrow" pitchFamily="34" charset="0"/>
        </a:defRPr>
      </a:lvl8pPr>
      <a:lvl9pPr marL="1828800" algn="l" defTabSz="457200" rtl="0" fontAlgn="base">
        <a:spcBef>
          <a:spcPct val="0"/>
        </a:spcBef>
        <a:spcAft>
          <a:spcPct val="0"/>
        </a:spcAft>
        <a:defRPr sz="2600" b="1">
          <a:solidFill>
            <a:schemeClr val="bg1"/>
          </a:solidFill>
          <a:latin typeface="Arial Narrow" pitchFamily="34" charset="0"/>
        </a:defRPr>
      </a:lvl9pPr>
    </p:titleStyle>
    <p:bodyStyle>
      <a:lvl1pPr marL="182563" indent="-182563" algn="l" defTabSz="457200" rtl="0" fontAlgn="base">
        <a:spcBef>
          <a:spcPct val="20000"/>
        </a:spcBef>
        <a:spcAft>
          <a:spcPct val="0"/>
        </a:spcAft>
        <a:buFont typeface="Arial" charset="0"/>
        <a:buChar char="•"/>
        <a:defRPr kern="1200">
          <a:solidFill>
            <a:srgbClr val="FFFFFF"/>
          </a:solidFill>
          <a:latin typeface="Arial"/>
          <a:ea typeface="+mn-ea"/>
          <a:cs typeface="Arial"/>
        </a:defRPr>
      </a:lvl1pPr>
      <a:lvl2pPr marL="419100" indent="-219075" algn="l" defTabSz="457200" rtl="0" fontAlgn="base">
        <a:spcBef>
          <a:spcPct val="20000"/>
        </a:spcBef>
        <a:spcAft>
          <a:spcPct val="0"/>
        </a:spcAft>
        <a:buFont typeface="Lucida Grande"/>
        <a:buChar char="-"/>
        <a:defRPr sz="1600" kern="1200">
          <a:solidFill>
            <a:srgbClr val="FFFFFF"/>
          </a:solidFill>
          <a:latin typeface="Arial"/>
          <a:ea typeface="+mn-ea"/>
          <a:cs typeface="Arial"/>
        </a:defRPr>
      </a:lvl2pPr>
      <a:lvl3pPr marL="630238" indent="-182563" algn="l" defTabSz="457200" rtl="0" fontAlgn="base">
        <a:spcBef>
          <a:spcPct val="20000"/>
        </a:spcBef>
        <a:spcAft>
          <a:spcPct val="0"/>
        </a:spcAft>
        <a:buFont typeface="Arial" charset="0"/>
        <a:buChar char="•"/>
        <a:defRPr sz="1600" kern="1200">
          <a:solidFill>
            <a:srgbClr val="FFFFFF"/>
          </a:solidFill>
          <a:latin typeface="Arial"/>
          <a:ea typeface="+mn-ea"/>
          <a:cs typeface="Arial"/>
        </a:defRPr>
      </a:lvl3pPr>
      <a:lvl4pPr marL="868363" indent="-219075" algn="l" defTabSz="457200" rtl="0" fontAlgn="base">
        <a:spcBef>
          <a:spcPct val="20000"/>
        </a:spcBef>
        <a:spcAft>
          <a:spcPct val="0"/>
        </a:spcAft>
        <a:buSzPct val="100000"/>
        <a:buFont typeface="Lucida Grande"/>
        <a:buChar char="–"/>
        <a:defRPr sz="1600" kern="1200">
          <a:solidFill>
            <a:srgbClr val="FFFFFF"/>
          </a:solidFill>
          <a:latin typeface="Arial"/>
          <a:ea typeface="+mn-ea"/>
          <a:cs typeface="Arial"/>
        </a:defRPr>
      </a:lvl4pPr>
      <a:lvl5pPr marL="1060450" indent="-182563" algn="l" defTabSz="457200" rtl="0" fontAlgn="base">
        <a:spcBef>
          <a:spcPct val="20000"/>
        </a:spcBef>
        <a:spcAft>
          <a:spcPct val="0"/>
        </a:spcAft>
        <a:buFont typeface="Arial" charset="0"/>
        <a:buChar char="•"/>
        <a:defRPr sz="1600" kern="1200">
          <a:solidFill>
            <a:srgbClr val="FFFFFF"/>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1"/>
          <a:srcRect/>
          <a:stretch>
            <a:fillRect/>
          </a:stretch>
        </a:blipFill>
        <a:effectLst/>
      </p:bgPr>
    </p:bg>
    <p:spTree>
      <p:nvGrpSpPr>
        <p:cNvPr id="1" name=""/>
        <p:cNvGrpSpPr/>
        <p:nvPr/>
      </p:nvGrpSpPr>
      <p:grpSpPr>
        <a:xfrm>
          <a:off x="0" y="0"/>
          <a:ext cx="0" cy="0"/>
          <a:chOff x="0" y="0"/>
          <a:chExt cx="0" cy="0"/>
        </a:xfrm>
      </p:grpSpPr>
      <p:sp>
        <p:nvSpPr>
          <p:cNvPr id="11" name="Rectangle 10"/>
          <p:cNvSpPr/>
          <p:nvPr userDrawn="1"/>
        </p:nvSpPr>
        <p:spPr>
          <a:xfrm>
            <a:off x="0" y="0"/>
            <a:ext cx="9144000" cy="6858000"/>
          </a:xfrm>
          <a:prstGeom prst="rect">
            <a:avLst/>
          </a:prstGeom>
          <a:solidFill>
            <a:srgbClr val="373C3F"/>
          </a:solidFill>
          <a:ln>
            <a:noFill/>
          </a:ln>
          <a:effectLst/>
        </p:spPr>
        <p:style>
          <a:lnRef idx="1">
            <a:schemeClr val="accent1"/>
          </a:lnRef>
          <a:fillRef idx="3">
            <a:schemeClr val="accent1"/>
          </a:fillRef>
          <a:effectRef idx="2">
            <a:schemeClr val="accent1"/>
          </a:effectRef>
          <a:fontRef idx="minor">
            <a:schemeClr val="lt1"/>
          </a:fontRef>
        </p:style>
        <p:txBody>
          <a:bodyPr wrap="none" anchor="ctr"/>
          <a:lstStyle/>
          <a:p>
            <a:pPr algn="ctr" fontAlgn="auto">
              <a:spcBef>
                <a:spcPts val="0"/>
              </a:spcBef>
              <a:spcAft>
                <a:spcPts val="0"/>
              </a:spcAft>
              <a:defRPr/>
            </a:pPr>
            <a:endParaRPr lang="en-US" dirty="0"/>
          </a:p>
        </p:txBody>
      </p:sp>
      <p:sp>
        <p:nvSpPr>
          <p:cNvPr id="2" name="Title Placeholder 1"/>
          <p:cNvSpPr>
            <a:spLocks noGrp="1"/>
          </p:cNvSpPr>
          <p:nvPr>
            <p:ph type="title"/>
          </p:nvPr>
        </p:nvSpPr>
        <p:spPr>
          <a:xfrm>
            <a:off x="841375" y="1116013"/>
            <a:ext cx="7507288" cy="746125"/>
          </a:xfrm>
          <a:prstGeom prst="rect">
            <a:avLst/>
          </a:prstGeom>
        </p:spPr>
        <p:txBody>
          <a:bodyPr vert="horz" lIns="91440" tIns="45720" rIns="91440" bIns="45720" rtlCol="0" anchor="t" anchorCtr="0">
            <a:noAutofit/>
          </a:bodyPr>
          <a:lstStyle/>
          <a:p>
            <a:r>
              <a:rPr lang="en-US" dirty="0" smtClean="0"/>
              <a:t>Click to edit Master title style</a:t>
            </a:r>
            <a:endParaRPr lang="en-US" dirty="0"/>
          </a:p>
        </p:txBody>
      </p:sp>
      <p:sp>
        <p:nvSpPr>
          <p:cNvPr id="31748" name="Text Placeholder 2"/>
          <p:cNvSpPr>
            <a:spLocks noGrp="1"/>
          </p:cNvSpPr>
          <p:nvPr>
            <p:ph type="body" idx="1"/>
          </p:nvPr>
        </p:nvSpPr>
        <p:spPr bwMode="auto">
          <a:xfrm>
            <a:off x="841375" y="1874838"/>
            <a:ext cx="7507288" cy="42719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pic>
        <p:nvPicPr>
          <p:cNvPr id="7" name="Picture 6" descr="bb_spectrum_ppt_crop.jpg"/>
          <p:cNvPicPr>
            <a:picLocks noChangeAspect="1"/>
          </p:cNvPicPr>
          <p:nvPr userDrawn="1"/>
        </p:nvPicPr>
        <p:blipFill>
          <a:blip r:embed="rId12"/>
          <a:stretch>
            <a:fillRect/>
          </a:stretch>
        </p:blipFill>
        <p:spPr>
          <a:xfrm>
            <a:off x="0" y="0"/>
            <a:ext cx="9144000" cy="155575"/>
          </a:xfrm>
          <a:prstGeom prst="rect">
            <a:avLst/>
          </a:prstGeom>
          <a:effectLst>
            <a:outerShdw blurRad="50800" dist="38100" dir="5700000">
              <a:srgbClr val="000000">
                <a:alpha val="43000"/>
              </a:srgbClr>
            </a:outerShdw>
          </a:effectLst>
        </p:spPr>
      </p:pic>
      <p:cxnSp>
        <p:nvCxnSpPr>
          <p:cNvPr id="9" name="Straight Connector 8"/>
          <p:cNvCxnSpPr/>
          <p:nvPr userDrawn="1"/>
        </p:nvCxnSpPr>
        <p:spPr>
          <a:xfrm>
            <a:off x="-109538" y="6346825"/>
            <a:ext cx="9398001" cy="1588"/>
          </a:xfrm>
          <a:prstGeom prst="line">
            <a:avLst/>
          </a:prstGeom>
          <a:ln w="12700" cap="rnd" cmpd="sng" algn="ctr">
            <a:solidFill>
              <a:schemeClr val="bg1"/>
            </a:solidFill>
            <a:prstDash val="sysDot"/>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31751" name="Picture 11" descr="bb_logo_notag_white.png"/>
          <p:cNvPicPr>
            <a:picLocks noChangeAspect="1"/>
          </p:cNvPicPr>
          <p:nvPr userDrawn="1"/>
        </p:nvPicPr>
        <p:blipFill>
          <a:blip r:embed="rId13"/>
          <a:srcRect/>
          <a:stretch>
            <a:fillRect/>
          </a:stretch>
        </p:blipFill>
        <p:spPr bwMode="auto">
          <a:xfrm>
            <a:off x="7497763" y="6437313"/>
            <a:ext cx="1258887" cy="192087"/>
          </a:xfrm>
          <a:prstGeom prst="rect">
            <a:avLst/>
          </a:prstGeom>
          <a:noFill/>
          <a:ln w="9525">
            <a:noFill/>
            <a:miter lim="800000"/>
            <a:headEnd/>
            <a:tailEnd/>
          </a:ln>
        </p:spPr>
      </p:pic>
      <p:sp>
        <p:nvSpPr>
          <p:cNvPr id="13" name="TextBox 12"/>
          <p:cNvSpPr txBox="1"/>
          <p:nvPr userDrawn="1"/>
        </p:nvSpPr>
        <p:spPr>
          <a:xfrm>
            <a:off x="357188" y="6400800"/>
            <a:ext cx="1014412" cy="365125"/>
          </a:xfrm>
          <a:prstGeom prst="rect">
            <a:avLst/>
          </a:prstGeom>
          <a:noFill/>
        </p:spPr>
        <p:txBody>
          <a:bodyPr anchor="ctr"/>
          <a:lstStyle/>
          <a:p>
            <a:pPr fontAlgn="auto">
              <a:spcBef>
                <a:spcPts val="0"/>
              </a:spcBef>
              <a:spcAft>
                <a:spcPts val="0"/>
              </a:spcAft>
              <a:defRPr/>
            </a:pPr>
            <a:fld id="{D0BA1F1C-67BF-5C4A-9165-8621CFBAC045}" type="datetime1">
              <a:rPr lang="en-US" sz="1000" b="1">
                <a:solidFill>
                  <a:schemeClr val="bg1"/>
                </a:solidFill>
                <a:latin typeface="+mn-lt"/>
              </a:rPr>
              <a:pPr fontAlgn="auto">
                <a:spcBef>
                  <a:spcPts val="0"/>
                </a:spcBef>
                <a:spcAft>
                  <a:spcPts val="0"/>
                </a:spcAft>
                <a:defRPr/>
              </a:pPr>
              <a:t>9/26/2013</a:t>
            </a:fld>
            <a:endParaRPr lang="en-US" sz="1000" b="1" dirty="0">
              <a:solidFill>
                <a:schemeClr val="bg1"/>
              </a:solidFill>
              <a:latin typeface="+mn-lt"/>
            </a:endParaRPr>
          </a:p>
        </p:txBody>
      </p:sp>
      <p:sp>
        <p:nvSpPr>
          <p:cNvPr id="14" name="TextBox 13"/>
          <p:cNvSpPr txBox="1"/>
          <p:nvPr userDrawn="1"/>
        </p:nvSpPr>
        <p:spPr>
          <a:xfrm>
            <a:off x="1371600" y="6400800"/>
            <a:ext cx="2895600" cy="365125"/>
          </a:xfrm>
          <a:prstGeom prst="rect">
            <a:avLst/>
          </a:prstGeom>
          <a:noFill/>
        </p:spPr>
        <p:txBody>
          <a:bodyPr anchor="ctr"/>
          <a:lstStyle/>
          <a:p>
            <a:pPr fontAlgn="auto">
              <a:spcBef>
                <a:spcPts val="0"/>
              </a:spcBef>
              <a:spcAft>
                <a:spcPts val="0"/>
              </a:spcAft>
              <a:defRPr/>
            </a:pPr>
            <a:r>
              <a:rPr lang="en-US" sz="1000" b="1" dirty="0">
                <a:solidFill>
                  <a:srgbClr val="FFFFFF"/>
                </a:solidFill>
                <a:latin typeface="+mn-lt"/>
              </a:rPr>
              <a:t>Footer</a:t>
            </a:r>
          </a:p>
        </p:txBody>
      </p:sp>
      <p:sp>
        <p:nvSpPr>
          <p:cNvPr id="15" name="TextBox 14"/>
          <p:cNvSpPr txBox="1"/>
          <p:nvPr userDrawn="1"/>
        </p:nvSpPr>
        <p:spPr>
          <a:xfrm>
            <a:off x="4343400" y="6400800"/>
            <a:ext cx="457200" cy="369888"/>
          </a:xfrm>
          <a:prstGeom prst="rect">
            <a:avLst/>
          </a:prstGeom>
          <a:noFill/>
        </p:spPr>
        <p:txBody>
          <a:bodyPr anchor="ctr"/>
          <a:lstStyle/>
          <a:p>
            <a:pPr algn="ctr" fontAlgn="auto">
              <a:spcBef>
                <a:spcPts val="0"/>
              </a:spcBef>
              <a:spcAft>
                <a:spcPts val="0"/>
              </a:spcAft>
              <a:defRPr/>
            </a:pPr>
            <a:fld id="{FC0C5F0B-8B40-467A-BB94-F699FE6E1C1C}" type="slidenum">
              <a:rPr lang="en-US" sz="1000" b="1">
                <a:solidFill>
                  <a:srgbClr val="FFFFFF"/>
                </a:solidFill>
                <a:latin typeface="+mn-lt"/>
              </a:rPr>
              <a:pPr algn="ctr" fontAlgn="auto">
                <a:spcBef>
                  <a:spcPts val="0"/>
                </a:spcBef>
                <a:spcAft>
                  <a:spcPts val="0"/>
                </a:spcAft>
                <a:defRPr/>
              </a:pPr>
              <a:t>‹#›</a:t>
            </a:fld>
            <a:endParaRPr lang="en-US" sz="1000" b="1" dirty="0">
              <a:solidFill>
                <a:srgbClr val="FFFFFF"/>
              </a:solidFill>
              <a:latin typeface="+mn-lt"/>
            </a:endParaRPr>
          </a:p>
        </p:txBody>
      </p:sp>
    </p:spTree>
  </p:cSld>
  <p:clrMap bg1="lt1" tx1="dk1" bg2="lt2" tx2="dk2" accent1="accent1" accent2="accent2" accent3="accent3" accent4="accent4" accent5="accent5" accent6="accent6" hlink="hlink" folHlink="folHlink"/>
  <p:sldLayoutIdLst>
    <p:sldLayoutId id="2147483764" r:id="rId1"/>
    <p:sldLayoutId id="2147483765" r:id="rId2"/>
    <p:sldLayoutId id="2147483766" r:id="rId3"/>
    <p:sldLayoutId id="2147483767" r:id="rId4"/>
    <p:sldLayoutId id="2147483768" r:id="rId5"/>
    <p:sldLayoutId id="2147483769" r:id="rId6"/>
    <p:sldLayoutId id="2147483770" r:id="rId7"/>
    <p:sldLayoutId id="2147483771" r:id="rId8"/>
    <p:sldLayoutId id="2147483739" r:id="rId9"/>
  </p:sldLayoutIdLst>
  <p:transition>
    <p:fade/>
  </p:transition>
  <p:hf hdr="0"/>
  <p:txStyles>
    <p:titleStyle>
      <a:lvl1pPr algn="l" defTabSz="457200" rtl="0" fontAlgn="base">
        <a:spcBef>
          <a:spcPct val="0"/>
        </a:spcBef>
        <a:spcAft>
          <a:spcPct val="0"/>
        </a:spcAft>
        <a:defRPr sz="2600" b="1" kern="1200" cap="all" spc="300">
          <a:solidFill>
            <a:srgbClr val="5BAC35"/>
          </a:solidFill>
          <a:latin typeface="Arial Narrow"/>
          <a:ea typeface="+mj-ea"/>
          <a:cs typeface="Arial Narrow"/>
        </a:defRPr>
      </a:lvl1pPr>
      <a:lvl2pPr algn="l" defTabSz="457200" rtl="0" fontAlgn="base">
        <a:spcBef>
          <a:spcPct val="0"/>
        </a:spcBef>
        <a:spcAft>
          <a:spcPct val="0"/>
        </a:spcAft>
        <a:defRPr sz="2600" b="1">
          <a:solidFill>
            <a:srgbClr val="5BAC35"/>
          </a:solidFill>
          <a:latin typeface="Arial Narrow" pitchFamily="34" charset="0"/>
        </a:defRPr>
      </a:lvl2pPr>
      <a:lvl3pPr algn="l" defTabSz="457200" rtl="0" fontAlgn="base">
        <a:spcBef>
          <a:spcPct val="0"/>
        </a:spcBef>
        <a:spcAft>
          <a:spcPct val="0"/>
        </a:spcAft>
        <a:defRPr sz="2600" b="1">
          <a:solidFill>
            <a:srgbClr val="5BAC35"/>
          </a:solidFill>
          <a:latin typeface="Arial Narrow" pitchFamily="34" charset="0"/>
        </a:defRPr>
      </a:lvl3pPr>
      <a:lvl4pPr algn="l" defTabSz="457200" rtl="0" fontAlgn="base">
        <a:spcBef>
          <a:spcPct val="0"/>
        </a:spcBef>
        <a:spcAft>
          <a:spcPct val="0"/>
        </a:spcAft>
        <a:defRPr sz="2600" b="1">
          <a:solidFill>
            <a:srgbClr val="5BAC35"/>
          </a:solidFill>
          <a:latin typeface="Arial Narrow" pitchFamily="34" charset="0"/>
        </a:defRPr>
      </a:lvl4pPr>
      <a:lvl5pPr algn="l" defTabSz="457200" rtl="0" fontAlgn="base">
        <a:spcBef>
          <a:spcPct val="0"/>
        </a:spcBef>
        <a:spcAft>
          <a:spcPct val="0"/>
        </a:spcAft>
        <a:defRPr sz="2600" b="1">
          <a:solidFill>
            <a:srgbClr val="5BAC35"/>
          </a:solidFill>
          <a:latin typeface="Arial Narrow" pitchFamily="34" charset="0"/>
        </a:defRPr>
      </a:lvl5pPr>
      <a:lvl6pPr marL="457200" algn="l" defTabSz="457200" rtl="0" fontAlgn="base">
        <a:spcBef>
          <a:spcPct val="0"/>
        </a:spcBef>
        <a:spcAft>
          <a:spcPct val="0"/>
        </a:spcAft>
        <a:defRPr sz="2600" b="1">
          <a:solidFill>
            <a:srgbClr val="5BAC35"/>
          </a:solidFill>
          <a:latin typeface="Arial Narrow" pitchFamily="34" charset="0"/>
        </a:defRPr>
      </a:lvl6pPr>
      <a:lvl7pPr marL="914400" algn="l" defTabSz="457200" rtl="0" fontAlgn="base">
        <a:spcBef>
          <a:spcPct val="0"/>
        </a:spcBef>
        <a:spcAft>
          <a:spcPct val="0"/>
        </a:spcAft>
        <a:defRPr sz="2600" b="1">
          <a:solidFill>
            <a:srgbClr val="5BAC35"/>
          </a:solidFill>
          <a:latin typeface="Arial Narrow" pitchFamily="34" charset="0"/>
        </a:defRPr>
      </a:lvl7pPr>
      <a:lvl8pPr marL="1371600" algn="l" defTabSz="457200" rtl="0" fontAlgn="base">
        <a:spcBef>
          <a:spcPct val="0"/>
        </a:spcBef>
        <a:spcAft>
          <a:spcPct val="0"/>
        </a:spcAft>
        <a:defRPr sz="2600" b="1">
          <a:solidFill>
            <a:srgbClr val="5BAC35"/>
          </a:solidFill>
          <a:latin typeface="Arial Narrow" pitchFamily="34" charset="0"/>
        </a:defRPr>
      </a:lvl8pPr>
      <a:lvl9pPr marL="1828800" algn="l" defTabSz="457200" rtl="0" fontAlgn="base">
        <a:spcBef>
          <a:spcPct val="0"/>
        </a:spcBef>
        <a:spcAft>
          <a:spcPct val="0"/>
        </a:spcAft>
        <a:defRPr sz="2600" b="1">
          <a:solidFill>
            <a:srgbClr val="5BAC35"/>
          </a:solidFill>
          <a:latin typeface="Arial Narrow" pitchFamily="34" charset="0"/>
        </a:defRPr>
      </a:lvl9pPr>
    </p:titleStyle>
    <p:bodyStyle>
      <a:lvl1pPr marL="182563" indent="-182563" algn="l" defTabSz="457200" rtl="0" fontAlgn="base">
        <a:spcBef>
          <a:spcPct val="20000"/>
        </a:spcBef>
        <a:spcAft>
          <a:spcPct val="0"/>
        </a:spcAft>
        <a:buFont typeface="Arial" charset="0"/>
        <a:buChar char="•"/>
        <a:defRPr kern="1200">
          <a:solidFill>
            <a:srgbClr val="FFFFFF"/>
          </a:solidFill>
          <a:latin typeface="Arial"/>
          <a:ea typeface="+mn-ea"/>
          <a:cs typeface="Arial"/>
        </a:defRPr>
      </a:lvl1pPr>
      <a:lvl2pPr marL="419100" indent="-219075" algn="l" defTabSz="457200" rtl="0" fontAlgn="base">
        <a:spcBef>
          <a:spcPct val="20000"/>
        </a:spcBef>
        <a:spcAft>
          <a:spcPct val="0"/>
        </a:spcAft>
        <a:buFont typeface="Lucida Grande"/>
        <a:buChar char="-"/>
        <a:defRPr sz="1600" kern="1200">
          <a:solidFill>
            <a:srgbClr val="FFFFFF"/>
          </a:solidFill>
          <a:latin typeface="Arial"/>
          <a:ea typeface="+mn-ea"/>
          <a:cs typeface="Arial"/>
        </a:defRPr>
      </a:lvl2pPr>
      <a:lvl3pPr marL="630238" indent="-182563" algn="l" defTabSz="457200" rtl="0" fontAlgn="base">
        <a:spcBef>
          <a:spcPct val="20000"/>
        </a:spcBef>
        <a:spcAft>
          <a:spcPct val="0"/>
        </a:spcAft>
        <a:buFont typeface="Arial" charset="0"/>
        <a:buChar char="•"/>
        <a:defRPr sz="1600" kern="1200">
          <a:solidFill>
            <a:srgbClr val="FFFFFF"/>
          </a:solidFill>
          <a:latin typeface="Arial"/>
          <a:ea typeface="+mn-ea"/>
          <a:cs typeface="Arial"/>
        </a:defRPr>
      </a:lvl3pPr>
      <a:lvl4pPr marL="868363" indent="-219075" algn="l" defTabSz="457200" rtl="0" fontAlgn="base">
        <a:spcBef>
          <a:spcPct val="20000"/>
        </a:spcBef>
        <a:spcAft>
          <a:spcPct val="0"/>
        </a:spcAft>
        <a:buSzPct val="100000"/>
        <a:buFont typeface="Lucida Grande"/>
        <a:buChar char="–"/>
        <a:defRPr sz="1600" kern="1200">
          <a:solidFill>
            <a:srgbClr val="FFFFFF"/>
          </a:solidFill>
          <a:latin typeface="Arial"/>
          <a:ea typeface="+mn-ea"/>
          <a:cs typeface="Arial"/>
        </a:defRPr>
      </a:lvl4pPr>
      <a:lvl5pPr marL="1060450" indent="-182563" algn="l" defTabSz="457200" rtl="0" fontAlgn="base">
        <a:spcBef>
          <a:spcPct val="20000"/>
        </a:spcBef>
        <a:spcAft>
          <a:spcPct val="0"/>
        </a:spcAft>
        <a:buFont typeface="Arial" charset="0"/>
        <a:buChar char="•"/>
        <a:defRPr sz="1600" kern="1200">
          <a:solidFill>
            <a:srgbClr val="FFFFFF"/>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8.gi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1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hyperlink" Target="http://www.google.com/url?sa=i&amp;rct=j&amp;q=&amp;esrc=s&amp;frm=1&amp;source=images&amp;cd=&amp;cad=rja&amp;docid=Hnlj-7vCYk-lDM&amp;tbnid=O4E4M2pQPiFWwM:&amp;ved=0CAUQjRw&amp;url=http://www.aamds.org/node/2075&amp;ei=70JEUvixEIW68ASFwYCACg&amp;bvm=bv.53217764,d.eWU&amp;psig=AFQjCNFCw_ubxJc4RM8AnGV-DcKij_SipQ&amp;ust=1380291683644055"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hyperlink" Target="http://www.google.com/url?sa=i&amp;rct=j&amp;q=&amp;esrc=s&amp;frm=1&amp;source=images&amp;cd=&amp;cad=rja&amp;docid=vojo4xkKxLKK0M&amp;tbnid=JNxO9nlQgQaTfM:&amp;ved=0CAUQjRw&amp;url=http://community.bmoharris.com/helpful-steps-for-parents/blog/saving/fundraising-your-kids-activities&amp;ei=cl5EUuO4GpLI2wWy24DQDQ&amp;bvm=bv.53217764,d.b2I&amp;psig=AFQjCNFSKHHSC71awb8wOGGdmGp6kRSHIQ&amp;ust=1380298730338250"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DIY Fundraising </a:t>
            </a:r>
            <a:br>
              <a:rPr lang="en-US" dirty="0" smtClean="0"/>
            </a:br>
            <a:r>
              <a:rPr lang="en-US" dirty="0" smtClean="0"/>
              <a:t>Part Two</a:t>
            </a:r>
            <a:endParaRPr lang="en-US" dirty="0"/>
          </a:p>
        </p:txBody>
      </p:sp>
      <p:sp>
        <p:nvSpPr>
          <p:cNvPr id="3" name="Subtitle 2"/>
          <p:cNvSpPr>
            <a:spLocks noGrp="1"/>
          </p:cNvSpPr>
          <p:nvPr>
            <p:ph type="subTitle" idx="1"/>
          </p:nvPr>
        </p:nvSpPr>
        <p:spPr>
          <a:xfrm>
            <a:off x="877824" y="2993457"/>
            <a:ext cx="7351776" cy="1752600"/>
          </a:xfrm>
        </p:spPr>
        <p:txBody>
          <a:bodyPr/>
          <a:lstStyle/>
          <a:p>
            <a:r>
              <a:rPr lang="en-US" dirty="0" smtClean="0"/>
              <a:t>Nancy Palo, Senior Strategy Consultant</a:t>
            </a:r>
          </a:p>
          <a:p>
            <a:r>
              <a:rPr lang="en-US" dirty="0" smtClean="0"/>
              <a:t>Jori Taylor, Interactive Consultant Go! Program</a:t>
            </a:r>
          </a:p>
        </p:txBody>
      </p:sp>
    </p:spTree>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nvPr>
        </p:nvGraphicFramePr>
        <p:xfrm>
          <a:off x="611777" y="1197429"/>
          <a:ext cx="7736695" cy="496313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itle 2"/>
          <p:cNvSpPr>
            <a:spLocks noGrp="1"/>
          </p:cNvSpPr>
          <p:nvPr>
            <p:ph type="title"/>
          </p:nvPr>
        </p:nvSpPr>
        <p:spPr/>
        <p:txBody>
          <a:bodyPr/>
          <a:lstStyle/>
          <a:p>
            <a:r>
              <a:rPr lang="en-US" dirty="0" smtClean="0"/>
              <a:t>Engage Everyone</a:t>
            </a:r>
            <a:endParaRPr lang="en-US" dirty="0"/>
          </a:p>
        </p:txBody>
      </p:sp>
    </p:spTree>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Get Social</a:t>
            </a:r>
            <a:endParaRPr lang="en-US" dirty="0"/>
          </a:p>
        </p:txBody>
      </p:sp>
      <p:sp>
        <p:nvSpPr>
          <p:cNvPr id="5" name="Content Placeholder 4"/>
          <p:cNvSpPr>
            <a:spLocks noGrp="1"/>
          </p:cNvSpPr>
          <p:nvPr>
            <p:ph idx="1"/>
          </p:nvPr>
        </p:nvSpPr>
        <p:spPr>
          <a:xfrm>
            <a:off x="841248" y="1350582"/>
            <a:ext cx="4106395" cy="4796219"/>
          </a:xfrm>
        </p:spPr>
        <p:txBody>
          <a:bodyPr/>
          <a:lstStyle/>
          <a:p>
            <a:r>
              <a:rPr lang="en-US" sz="2000" dirty="0" smtClean="0"/>
              <a:t>Promote DIY Fundraising on all of your social media channels.</a:t>
            </a:r>
          </a:p>
          <a:p>
            <a:endParaRPr lang="en-US" sz="2000" dirty="0" smtClean="0"/>
          </a:p>
          <a:p>
            <a:r>
              <a:rPr lang="en-US" sz="2000" dirty="0" smtClean="0"/>
              <a:t>Recognize your DIY Fundraisers as they are fundraising</a:t>
            </a:r>
          </a:p>
          <a:p>
            <a:endParaRPr lang="en-US" sz="2000" dirty="0" smtClean="0"/>
          </a:p>
          <a:p>
            <a:r>
              <a:rPr lang="en-US" sz="2000" dirty="0" smtClean="0"/>
              <a:t>Encourage your DIY fundraisers to promote their fundraisers via both their channels and yours </a:t>
            </a:r>
          </a:p>
          <a:p>
            <a:endParaRPr lang="en-US" sz="2000" dirty="0" smtClean="0"/>
          </a:p>
          <a:p>
            <a:r>
              <a:rPr lang="en-US" sz="2000" dirty="0" smtClean="0"/>
              <a:t>Create #hashtags for your DIY campaign</a:t>
            </a:r>
            <a:endParaRPr lang="en-US" sz="2000" dirty="0"/>
          </a:p>
        </p:txBody>
      </p:sp>
      <p:pic>
        <p:nvPicPr>
          <p:cNvPr id="6" name="Content Placeholder 3" descr="talking_social_media_800_clr_9159.png"/>
          <p:cNvPicPr>
            <a:picLocks noChangeAspect="1"/>
          </p:cNvPicPr>
          <p:nvPr/>
        </p:nvPicPr>
        <p:blipFill>
          <a:blip r:embed="rId2"/>
          <a:stretch>
            <a:fillRect/>
          </a:stretch>
        </p:blipFill>
        <p:spPr bwMode="auto">
          <a:xfrm>
            <a:off x="4947643" y="603504"/>
            <a:ext cx="4196357" cy="4795837"/>
          </a:xfrm>
          <a:prstGeom prst="rect">
            <a:avLst/>
          </a:prstGeom>
          <a:noFill/>
          <a:ln w="9525">
            <a:noFill/>
            <a:miter lim="800000"/>
            <a:headEnd/>
            <a:tailEnd/>
          </a:ln>
        </p:spPr>
      </p:pic>
    </p:spTree>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pages_tearing_off_calendar_500_clr_10077.gif"/>
          <p:cNvPicPr>
            <a:picLocks noGrp="1" noChangeAspect="1"/>
          </p:cNvPicPr>
          <p:nvPr>
            <p:ph idx="1"/>
          </p:nvPr>
        </p:nvPicPr>
        <p:blipFill>
          <a:blip r:embed="rId2"/>
          <a:stretch>
            <a:fillRect/>
          </a:stretch>
        </p:blipFill>
        <p:spPr>
          <a:xfrm>
            <a:off x="629695" y="-380999"/>
            <a:ext cx="7718777" cy="6560960"/>
          </a:xfrm>
        </p:spPr>
      </p:pic>
      <p:sp>
        <p:nvSpPr>
          <p:cNvPr id="3" name="Title 2"/>
          <p:cNvSpPr>
            <a:spLocks noGrp="1"/>
          </p:cNvSpPr>
          <p:nvPr>
            <p:ph type="title"/>
          </p:nvPr>
        </p:nvSpPr>
        <p:spPr/>
        <p:txBody>
          <a:bodyPr/>
          <a:lstStyle/>
          <a:p>
            <a:r>
              <a:rPr lang="en-US" dirty="0" smtClean="0"/>
              <a:t>Promote it all year long</a:t>
            </a:r>
            <a:endParaRPr lang="en-US" dirty="0"/>
          </a:p>
        </p:txBody>
      </p:sp>
    </p:spTree>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Feature it on days connected to your mission</a:t>
            </a:r>
            <a:endParaRPr lang="en-US" dirty="0"/>
          </a:p>
        </p:txBody>
      </p:sp>
      <p:pic>
        <p:nvPicPr>
          <p:cNvPr id="81924" name="Picture 4"/>
          <p:cNvPicPr>
            <a:picLocks noChangeAspect="1" noChangeArrowheads="1"/>
          </p:cNvPicPr>
          <p:nvPr/>
        </p:nvPicPr>
        <p:blipFill>
          <a:blip r:embed="rId2"/>
          <a:srcRect/>
          <a:stretch>
            <a:fillRect/>
          </a:stretch>
        </p:blipFill>
        <p:spPr bwMode="auto">
          <a:xfrm>
            <a:off x="505517" y="1350582"/>
            <a:ext cx="3733800" cy="1381125"/>
          </a:xfrm>
          <a:prstGeom prst="rect">
            <a:avLst/>
          </a:prstGeom>
          <a:noFill/>
          <a:ln w="9525">
            <a:noFill/>
            <a:miter lim="800000"/>
            <a:headEnd/>
            <a:tailEnd/>
          </a:ln>
        </p:spPr>
      </p:pic>
      <p:pic>
        <p:nvPicPr>
          <p:cNvPr id="81922" name="Picture 2"/>
          <p:cNvPicPr>
            <a:picLocks noChangeAspect="1" noChangeArrowheads="1"/>
          </p:cNvPicPr>
          <p:nvPr/>
        </p:nvPicPr>
        <p:blipFill>
          <a:blip r:embed="rId3"/>
          <a:srcRect/>
          <a:stretch>
            <a:fillRect/>
          </a:stretch>
        </p:blipFill>
        <p:spPr bwMode="auto">
          <a:xfrm>
            <a:off x="3899959" y="2731707"/>
            <a:ext cx="4995686" cy="3155170"/>
          </a:xfrm>
          <a:prstGeom prst="rect">
            <a:avLst/>
          </a:prstGeom>
          <a:noFill/>
          <a:ln w="9525">
            <a:noFill/>
            <a:miter lim="800000"/>
            <a:headEnd/>
            <a:tailEnd/>
          </a:ln>
        </p:spPr>
      </p:pic>
      <p:pic>
        <p:nvPicPr>
          <p:cNvPr id="81923" name="Picture 3"/>
          <p:cNvPicPr>
            <a:picLocks noChangeAspect="1" noChangeArrowheads="1"/>
          </p:cNvPicPr>
          <p:nvPr/>
        </p:nvPicPr>
        <p:blipFill>
          <a:blip r:embed="rId4"/>
          <a:srcRect r="39046"/>
          <a:stretch>
            <a:fillRect/>
          </a:stretch>
        </p:blipFill>
        <p:spPr bwMode="auto">
          <a:xfrm>
            <a:off x="2088382" y="2355032"/>
            <a:ext cx="3454462" cy="2611842"/>
          </a:xfrm>
          <a:prstGeom prst="rect">
            <a:avLst/>
          </a:prstGeom>
          <a:noFill/>
          <a:ln w="9525">
            <a:noFill/>
            <a:miter lim="800000"/>
            <a:headEnd/>
            <a:tailEnd/>
          </a:ln>
        </p:spPr>
      </p:pic>
    </p:spTree>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#GivingTuesday</a:t>
            </a:r>
            <a:endParaRPr lang="en-US" dirty="0"/>
          </a:p>
        </p:txBody>
      </p:sp>
      <p:pic>
        <p:nvPicPr>
          <p:cNvPr id="84994" name="Picture 2" descr="http://www.aamds.org/sites/default/files/givingtuesdaypage.jpg">
            <a:hlinkClick r:id="rId2"/>
          </p:cNvPr>
          <p:cNvPicPr>
            <a:picLocks noChangeAspect="1" noChangeArrowheads="1"/>
          </p:cNvPicPr>
          <p:nvPr/>
        </p:nvPicPr>
        <p:blipFill>
          <a:blip r:embed="rId3"/>
          <a:srcRect/>
          <a:stretch>
            <a:fillRect/>
          </a:stretch>
        </p:blipFill>
        <p:spPr bwMode="auto">
          <a:xfrm>
            <a:off x="2006954" y="1350582"/>
            <a:ext cx="5375980" cy="4108350"/>
          </a:xfrm>
          <a:prstGeom prst="rect">
            <a:avLst/>
          </a:prstGeom>
          <a:noFill/>
        </p:spPr>
      </p:pic>
    </p:spTree>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Inspire through story telling</a:t>
            </a:r>
            <a:endParaRPr lang="en-US" dirty="0"/>
          </a:p>
        </p:txBody>
      </p:sp>
      <p:pic>
        <p:nvPicPr>
          <p:cNvPr id="19458" name="Picture 2" descr="http://community.bmoharris.com/helpful-steps-for-parents/sites/bmoharris.com/files/imagecache/ss4p_blog_main_view/ss4p/blogs/veer_isp2000592_molly_snyder_fundraising_blog.jpg">
            <a:hlinkClick r:id="rId2"/>
          </p:cNvPr>
          <p:cNvPicPr>
            <a:picLocks noGrp="1" noChangeAspect="1" noChangeArrowheads="1"/>
          </p:cNvPicPr>
          <p:nvPr>
            <p:ph idx="1"/>
          </p:nvPr>
        </p:nvPicPr>
        <p:blipFill>
          <a:blip r:embed="rId3"/>
          <a:srcRect/>
          <a:stretch>
            <a:fillRect/>
          </a:stretch>
        </p:blipFill>
        <p:spPr bwMode="auto">
          <a:xfrm>
            <a:off x="1708580" y="1350582"/>
            <a:ext cx="5843686" cy="3881877"/>
          </a:xfrm>
          <a:prstGeom prst="rect">
            <a:avLst/>
          </a:prstGeom>
          <a:noFill/>
        </p:spPr>
      </p:pic>
    </p:spTree>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Communicating with your DIY Fundraisers</a:t>
            </a:r>
            <a:endParaRPr lang="en-US" dirty="0"/>
          </a:p>
        </p:txBody>
      </p:sp>
    </p:spTree>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sz="2400" dirty="0" smtClean="0"/>
              <a:t>Autoresponders</a:t>
            </a:r>
            <a:br>
              <a:rPr lang="en-US" sz="2400" dirty="0" smtClean="0"/>
            </a:br>
            <a:endParaRPr lang="en-US" sz="2400" dirty="0" smtClean="0"/>
          </a:p>
          <a:p>
            <a:r>
              <a:rPr lang="en-US" sz="2400" dirty="0" smtClean="0"/>
              <a:t>Email Campaigns</a:t>
            </a:r>
            <a:br>
              <a:rPr lang="en-US" sz="2400" dirty="0" smtClean="0"/>
            </a:br>
            <a:endParaRPr lang="en-US" sz="2400" dirty="0" smtClean="0"/>
          </a:p>
          <a:p>
            <a:r>
              <a:rPr lang="en-US" sz="2400" dirty="0" smtClean="0"/>
              <a:t>Milestones</a:t>
            </a:r>
            <a:br>
              <a:rPr lang="en-US" sz="2400" dirty="0" smtClean="0"/>
            </a:br>
            <a:endParaRPr lang="en-US" sz="2400" dirty="0" smtClean="0"/>
          </a:p>
          <a:p>
            <a:r>
              <a:rPr lang="en-US" sz="2400" dirty="0" smtClean="0"/>
              <a:t>Suggested Messages</a:t>
            </a:r>
          </a:p>
          <a:p>
            <a:endParaRPr lang="en-US" sz="2400" dirty="0" smtClean="0"/>
          </a:p>
          <a:p>
            <a:r>
              <a:rPr lang="en-US" sz="2400" dirty="0" smtClean="0"/>
              <a:t>Coaching Emails</a:t>
            </a:r>
          </a:p>
          <a:p>
            <a:pPr>
              <a:buNone/>
            </a:pPr>
            <a:endParaRPr lang="en-US" dirty="0"/>
          </a:p>
        </p:txBody>
      </p:sp>
      <p:sp>
        <p:nvSpPr>
          <p:cNvPr id="3" name="Title 2"/>
          <p:cNvSpPr>
            <a:spLocks noGrp="1"/>
          </p:cNvSpPr>
          <p:nvPr>
            <p:ph type="title"/>
          </p:nvPr>
        </p:nvSpPr>
        <p:spPr/>
        <p:txBody>
          <a:bodyPr/>
          <a:lstStyle/>
          <a:p>
            <a:r>
              <a:rPr lang="en-US" dirty="0" smtClean="0"/>
              <a:t>Types of Messaging in TeamRaiser</a:t>
            </a:r>
            <a:endParaRPr lang="en-US" dirty="0"/>
          </a:p>
        </p:txBody>
      </p:sp>
    </p:spTree>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nvPr>
        </p:nvGraphicFramePr>
        <p:xfrm>
          <a:off x="513400" y="1277006"/>
          <a:ext cx="7993117" cy="498015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itle 2"/>
          <p:cNvSpPr>
            <a:spLocks noGrp="1"/>
          </p:cNvSpPr>
          <p:nvPr>
            <p:ph type="title"/>
          </p:nvPr>
        </p:nvSpPr>
        <p:spPr/>
        <p:txBody>
          <a:bodyPr/>
          <a:lstStyle/>
          <a:p>
            <a:r>
              <a:rPr lang="en-US" dirty="0" smtClean="0"/>
              <a:t>Three Online Behaviors that drive Revenue</a:t>
            </a:r>
            <a:endParaRPr lang="en-US" dirty="0"/>
          </a:p>
        </p:txBody>
      </p:sp>
    </p:spTree>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Optimizing Autoresponders &amp; Milestones</a:t>
            </a:r>
            <a:endParaRPr lang="en-US" dirty="0"/>
          </a:p>
        </p:txBody>
      </p:sp>
      <p:sp>
        <p:nvSpPr>
          <p:cNvPr id="7" name="Content Placeholder 6"/>
          <p:cNvSpPr>
            <a:spLocks noGrp="1"/>
          </p:cNvSpPr>
          <p:nvPr>
            <p:ph idx="1"/>
          </p:nvPr>
        </p:nvSpPr>
        <p:spPr/>
        <p:txBody>
          <a:bodyPr/>
          <a:lstStyle/>
          <a:p>
            <a:r>
              <a:rPr lang="en-US" b="1" dirty="0" smtClean="0"/>
              <a:t>Follow-Up Autoresponders</a:t>
            </a:r>
          </a:p>
          <a:p>
            <a:pPr lvl="1"/>
            <a:r>
              <a:rPr lang="en-US" dirty="0" smtClean="0"/>
              <a:t>Four opportunities to coach fundraisers based on registration date.</a:t>
            </a:r>
          </a:p>
          <a:p>
            <a:pPr lvl="1"/>
            <a:r>
              <a:rPr lang="en-US" dirty="0" smtClean="0"/>
              <a:t>Sample Schedule &amp; Messaging:</a:t>
            </a:r>
          </a:p>
          <a:p>
            <a:pPr lvl="2"/>
            <a:r>
              <a:rPr lang="en-US" dirty="0" smtClean="0"/>
              <a:t>1. Three Days: Focus on Personal Webpage</a:t>
            </a:r>
          </a:p>
          <a:p>
            <a:pPr lvl="2"/>
            <a:r>
              <a:rPr lang="en-US" dirty="0" smtClean="0"/>
              <a:t>2. Seven Days: Focus on Sending Email</a:t>
            </a:r>
          </a:p>
          <a:p>
            <a:pPr lvl="2"/>
            <a:r>
              <a:rPr lang="en-US" dirty="0" smtClean="0"/>
              <a:t>3. Ten Days: Focus on Social Media</a:t>
            </a:r>
          </a:p>
          <a:p>
            <a:pPr lvl="2"/>
            <a:r>
              <a:rPr lang="en-US" dirty="0" smtClean="0"/>
              <a:t>4. Fourteen Days: Follow Up Reminder</a:t>
            </a:r>
          </a:p>
          <a:p>
            <a:pPr lvl="1"/>
            <a:endParaRPr lang="en-US" dirty="0" smtClean="0"/>
          </a:p>
          <a:p>
            <a:r>
              <a:rPr lang="en-US" b="1" dirty="0" smtClean="0"/>
              <a:t>Milestones</a:t>
            </a:r>
          </a:p>
          <a:p>
            <a:pPr lvl="1"/>
            <a:r>
              <a:rPr lang="en-US" dirty="0" smtClean="0"/>
              <a:t>Emails triggered by fundraising milestones</a:t>
            </a:r>
          </a:p>
          <a:p>
            <a:pPr lvl="1"/>
            <a:r>
              <a:rPr lang="en-US" dirty="0" smtClean="0"/>
              <a:t>Sample Schedule &amp; Messaging:</a:t>
            </a:r>
          </a:p>
          <a:p>
            <a:pPr lvl="2"/>
            <a:r>
              <a:rPr lang="en-US" dirty="0" smtClean="0"/>
              <a:t>$100: Thank you for Fundraising!</a:t>
            </a:r>
          </a:p>
          <a:p>
            <a:pPr lvl="2"/>
            <a:r>
              <a:rPr lang="en-US" dirty="0" smtClean="0"/>
              <a:t>$250: Half Way there!</a:t>
            </a:r>
          </a:p>
          <a:p>
            <a:pPr lvl="2"/>
            <a:r>
              <a:rPr lang="en-US" dirty="0" smtClean="0"/>
              <a:t>$400: You are almost there!</a:t>
            </a:r>
          </a:p>
          <a:p>
            <a:pPr lvl="2"/>
            <a:r>
              <a:rPr lang="en-US" dirty="0" smtClean="0"/>
              <a:t>$500: Congratulations!</a:t>
            </a:r>
          </a:p>
          <a:p>
            <a:pPr lvl="1"/>
            <a:endParaRPr lang="en-US" dirty="0" smtClean="0"/>
          </a:p>
          <a:p>
            <a:pPr lvl="1"/>
            <a:endParaRPr lang="en-US" dirty="0"/>
          </a:p>
        </p:txBody>
      </p:sp>
    </p:spTree>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Meet Your Presenters</a:t>
            </a:r>
            <a:endParaRPr lang="en-US" dirty="0"/>
          </a:p>
        </p:txBody>
      </p:sp>
      <p:sp>
        <p:nvSpPr>
          <p:cNvPr id="7" name="TextBox 6"/>
          <p:cNvSpPr txBox="1"/>
          <p:nvPr/>
        </p:nvSpPr>
        <p:spPr>
          <a:xfrm>
            <a:off x="841248" y="4588171"/>
            <a:ext cx="2993192" cy="646331"/>
          </a:xfrm>
          <a:prstGeom prst="rect">
            <a:avLst/>
          </a:prstGeom>
          <a:noFill/>
        </p:spPr>
        <p:txBody>
          <a:bodyPr wrap="none" rtlCol="0">
            <a:spAutoFit/>
          </a:bodyPr>
          <a:lstStyle/>
          <a:p>
            <a:r>
              <a:rPr lang="en-US" dirty="0" smtClean="0"/>
              <a:t>Nancy Palo</a:t>
            </a:r>
          </a:p>
          <a:p>
            <a:r>
              <a:rPr lang="en-US" dirty="0" smtClean="0"/>
              <a:t>Senior, Strategy Consultant</a:t>
            </a:r>
          </a:p>
        </p:txBody>
      </p:sp>
      <p:pic>
        <p:nvPicPr>
          <p:cNvPr id="4" name="Content Placeholder 3" descr="IMG_9504.JPG"/>
          <p:cNvPicPr>
            <a:picLocks noGrp="1" noChangeAspect="1"/>
          </p:cNvPicPr>
          <p:nvPr>
            <p:ph idx="1"/>
          </p:nvPr>
        </p:nvPicPr>
        <p:blipFill>
          <a:blip r:embed="rId2"/>
          <a:srcRect t="3484" b="32818"/>
          <a:stretch>
            <a:fillRect/>
          </a:stretch>
        </p:blipFill>
        <p:spPr>
          <a:xfrm>
            <a:off x="961644" y="1490133"/>
            <a:ext cx="2872796" cy="2744891"/>
          </a:xfrm>
        </p:spPr>
      </p:pic>
      <p:sp>
        <p:nvSpPr>
          <p:cNvPr id="13" name="Rectangle 12"/>
          <p:cNvSpPr/>
          <p:nvPr/>
        </p:nvSpPr>
        <p:spPr>
          <a:xfrm>
            <a:off x="0" y="6396335"/>
            <a:ext cx="3124200" cy="400110"/>
          </a:xfrm>
          <a:prstGeom prst="rect">
            <a:avLst/>
          </a:prstGeom>
          <a:solidFill>
            <a:schemeClr val="bg1"/>
          </a:solidFill>
        </p:spPr>
        <p:txBody>
          <a:bodyPr wrap="square" lIns="91440" tIns="45720" rIns="91440" bIns="45720">
            <a:spAutoFit/>
          </a:bodyPr>
          <a:lstStyle/>
          <a:p>
            <a:r>
              <a:rPr lang="en-US" sz="2000" b="1" cap="all" spc="0" dirty="0" smtClean="0">
                <a:ln w="9000" cmpd="sng">
                  <a:solidFill>
                    <a:schemeClr val="accent4">
                      <a:shade val="50000"/>
                      <a:satMod val="120000"/>
                    </a:schemeClr>
                  </a:solidFill>
                  <a:prstDash val="solid"/>
                </a:ln>
                <a:solidFill>
                  <a:schemeClr val="accent1"/>
                </a:solidFill>
                <a:effectLst>
                  <a:reflection blurRad="12700" stA="28000" endPos="45000" dist="1000" dir="5400000" sy="-100000" algn="bl" rotWithShape="0"/>
                </a:effectLst>
              </a:rPr>
              <a:t>  #RWRDIY</a:t>
            </a:r>
            <a:endParaRPr lang="en-US" sz="2000" b="1" cap="all" spc="0" dirty="0">
              <a:ln w="9000" cmpd="sng">
                <a:solidFill>
                  <a:schemeClr val="accent4">
                    <a:shade val="50000"/>
                    <a:satMod val="120000"/>
                  </a:schemeClr>
                </a:solidFill>
                <a:prstDash val="solid"/>
              </a:ln>
              <a:solidFill>
                <a:schemeClr val="accent1"/>
              </a:solidFill>
              <a:effectLst>
                <a:reflection blurRad="12700" stA="28000" endPos="45000" dist="1000" dir="5400000" sy="-100000" algn="bl" rotWithShape="0"/>
              </a:effectLst>
            </a:endParaRPr>
          </a:p>
        </p:txBody>
      </p:sp>
      <p:sp>
        <p:nvSpPr>
          <p:cNvPr id="9" name="TextBox 8"/>
          <p:cNvSpPr txBox="1"/>
          <p:nvPr/>
        </p:nvSpPr>
        <p:spPr>
          <a:xfrm>
            <a:off x="4630066" y="4588171"/>
            <a:ext cx="3865161" cy="646331"/>
          </a:xfrm>
          <a:prstGeom prst="rect">
            <a:avLst/>
          </a:prstGeom>
          <a:noFill/>
        </p:spPr>
        <p:txBody>
          <a:bodyPr wrap="none" rtlCol="0">
            <a:spAutoFit/>
          </a:bodyPr>
          <a:lstStyle/>
          <a:p>
            <a:pPr algn="r"/>
            <a:r>
              <a:rPr lang="en-US" dirty="0" smtClean="0"/>
              <a:t>Jori Taylor</a:t>
            </a:r>
          </a:p>
          <a:p>
            <a:pPr algn="r"/>
            <a:r>
              <a:rPr lang="en-US" dirty="0" smtClean="0"/>
              <a:t>Interactive Consultant, Go! Program</a:t>
            </a:r>
          </a:p>
        </p:txBody>
      </p:sp>
      <p:pic>
        <p:nvPicPr>
          <p:cNvPr id="11" name="Picture 10" descr="jori_taylor_headshot.jpg"/>
          <p:cNvPicPr>
            <a:picLocks noChangeAspect="1"/>
          </p:cNvPicPr>
          <p:nvPr/>
        </p:nvPicPr>
        <p:blipFill>
          <a:blip r:embed="rId3"/>
          <a:srcRect l="6885"/>
          <a:stretch>
            <a:fillRect/>
          </a:stretch>
        </p:blipFill>
        <p:spPr>
          <a:xfrm>
            <a:off x="5494821" y="1490133"/>
            <a:ext cx="3000406" cy="2744891"/>
          </a:xfrm>
          <a:prstGeom prst="rect">
            <a:avLst/>
          </a:prstGeom>
        </p:spPr>
      </p:pic>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p:cNvSpPr>
            <a:spLocks noGrp="1"/>
          </p:cNvSpPr>
          <p:nvPr>
            <p:ph type="title"/>
          </p:nvPr>
        </p:nvSpPr>
        <p:spPr>
          <a:xfrm>
            <a:off x="841375" y="603250"/>
            <a:ext cx="7510463" cy="534988"/>
          </a:xfrm>
        </p:spPr>
        <p:txBody>
          <a:bodyPr/>
          <a:lstStyle/>
          <a:p>
            <a:pPr fontAlgn="auto">
              <a:spcAft>
                <a:spcPts val="0"/>
              </a:spcAft>
              <a:defRPr/>
            </a:pPr>
            <a:r>
              <a:rPr lang="en-US" dirty="0" smtClean="0"/>
              <a:t>DIY </a:t>
            </a:r>
            <a:r>
              <a:rPr lang="en-US" dirty="0" smtClean="0"/>
              <a:t>coaching email </a:t>
            </a:r>
            <a:r>
              <a:rPr lang="en-US" dirty="0" smtClean="0"/>
              <a:t>strategy</a:t>
            </a:r>
            <a:endParaRPr lang="en-US" dirty="0"/>
          </a:p>
        </p:txBody>
      </p:sp>
      <p:pic>
        <p:nvPicPr>
          <p:cNvPr id="7" name="Picture 6" descr="whistle.jpg"/>
          <p:cNvPicPr>
            <a:picLocks noChangeAspect="1"/>
          </p:cNvPicPr>
          <p:nvPr/>
        </p:nvPicPr>
        <p:blipFill>
          <a:blip r:embed="rId3"/>
          <a:stretch>
            <a:fillRect/>
          </a:stretch>
        </p:blipFill>
        <p:spPr>
          <a:xfrm>
            <a:off x="1507104" y="1885515"/>
            <a:ext cx="5885468" cy="3434628"/>
          </a:xfrm>
          <a:prstGeom prst="rect">
            <a:avLst/>
          </a:prstGeom>
        </p:spPr>
      </p:pic>
    </p:spTree>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p:cNvSpPr>
            <a:spLocks noGrp="1"/>
          </p:cNvSpPr>
          <p:nvPr>
            <p:ph type="title"/>
          </p:nvPr>
        </p:nvSpPr>
        <p:spPr>
          <a:xfrm>
            <a:off x="841375" y="603250"/>
            <a:ext cx="7510463" cy="534988"/>
          </a:xfrm>
        </p:spPr>
        <p:txBody>
          <a:bodyPr/>
          <a:lstStyle/>
          <a:p>
            <a:pPr fontAlgn="auto">
              <a:spcAft>
                <a:spcPts val="0"/>
              </a:spcAft>
              <a:defRPr/>
            </a:pPr>
            <a:r>
              <a:rPr lang="en-US" dirty="0" smtClean="0"/>
              <a:t>Email strategy for events</a:t>
            </a:r>
            <a:endParaRPr lang="en-US" i="1" dirty="0"/>
          </a:p>
        </p:txBody>
      </p:sp>
      <p:sp>
        <p:nvSpPr>
          <p:cNvPr id="8" name="TextBox 7"/>
          <p:cNvSpPr txBox="1"/>
          <p:nvPr/>
        </p:nvSpPr>
        <p:spPr>
          <a:xfrm rot="16200000">
            <a:off x="961122" y="1909771"/>
            <a:ext cx="1008468" cy="261610"/>
          </a:xfrm>
          <a:prstGeom prst="rect">
            <a:avLst/>
          </a:prstGeom>
          <a:noFill/>
        </p:spPr>
        <p:txBody>
          <a:bodyPr wrap="square" rtlCol="0">
            <a:spAutoFit/>
          </a:bodyPr>
          <a:lstStyle/>
          <a:p>
            <a:r>
              <a:rPr lang="en-US" sz="1100" dirty="0" smtClean="0">
                <a:solidFill>
                  <a:schemeClr val="accent6"/>
                </a:solidFill>
                <a:latin typeface="Arial" pitchFamily="34" charset="0"/>
                <a:cs typeface="Arial" pitchFamily="34" charset="0"/>
              </a:rPr>
              <a:t>16 weeks out</a:t>
            </a:r>
            <a:endParaRPr lang="en-US" sz="1100" dirty="0">
              <a:solidFill>
                <a:schemeClr val="accent6"/>
              </a:solidFill>
              <a:latin typeface="Arial" pitchFamily="34" charset="0"/>
              <a:cs typeface="Arial" pitchFamily="34" charset="0"/>
            </a:endParaRPr>
          </a:p>
        </p:txBody>
      </p:sp>
      <p:sp>
        <p:nvSpPr>
          <p:cNvPr id="9" name="TextBox 8"/>
          <p:cNvSpPr txBox="1"/>
          <p:nvPr/>
        </p:nvSpPr>
        <p:spPr>
          <a:xfrm>
            <a:off x="1332206" y="3121353"/>
            <a:ext cx="250562" cy="369332"/>
          </a:xfrm>
          <a:prstGeom prst="rect">
            <a:avLst/>
          </a:prstGeom>
          <a:noFill/>
        </p:spPr>
        <p:txBody>
          <a:bodyPr wrap="square" rtlCol="0">
            <a:spAutoFit/>
          </a:bodyPr>
          <a:lstStyle/>
          <a:p>
            <a:endParaRPr lang="en-US" dirty="0"/>
          </a:p>
        </p:txBody>
      </p:sp>
      <p:sp>
        <p:nvSpPr>
          <p:cNvPr id="10" name="TextBox 9"/>
          <p:cNvSpPr txBox="1"/>
          <p:nvPr/>
        </p:nvSpPr>
        <p:spPr>
          <a:xfrm rot="16200000">
            <a:off x="1439332" y="1904521"/>
            <a:ext cx="1008468" cy="261610"/>
          </a:xfrm>
          <a:prstGeom prst="rect">
            <a:avLst/>
          </a:prstGeom>
          <a:noFill/>
        </p:spPr>
        <p:txBody>
          <a:bodyPr wrap="square" rtlCol="0">
            <a:spAutoFit/>
          </a:bodyPr>
          <a:lstStyle/>
          <a:p>
            <a:r>
              <a:rPr lang="en-US" sz="1100" dirty="0" smtClean="0">
                <a:solidFill>
                  <a:schemeClr val="accent6"/>
                </a:solidFill>
                <a:latin typeface="Arial" pitchFamily="34" charset="0"/>
                <a:cs typeface="Arial" pitchFamily="34" charset="0"/>
              </a:rPr>
              <a:t>15 weeks out</a:t>
            </a:r>
            <a:endParaRPr lang="en-US" sz="1100" dirty="0">
              <a:solidFill>
                <a:schemeClr val="accent6"/>
              </a:solidFill>
              <a:latin typeface="Arial" pitchFamily="34" charset="0"/>
              <a:cs typeface="Arial" pitchFamily="34" charset="0"/>
            </a:endParaRPr>
          </a:p>
        </p:txBody>
      </p:sp>
      <p:sp>
        <p:nvSpPr>
          <p:cNvPr id="11" name="TextBox 10"/>
          <p:cNvSpPr txBox="1"/>
          <p:nvPr/>
        </p:nvSpPr>
        <p:spPr>
          <a:xfrm rot="16200000">
            <a:off x="1912282" y="1904521"/>
            <a:ext cx="1008468" cy="261610"/>
          </a:xfrm>
          <a:prstGeom prst="rect">
            <a:avLst/>
          </a:prstGeom>
          <a:noFill/>
        </p:spPr>
        <p:txBody>
          <a:bodyPr wrap="square" rtlCol="0">
            <a:spAutoFit/>
          </a:bodyPr>
          <a:lstStyle/>
          <a:p>
            <a:r>
              <a:rPr lang="en-US" sz="1100" dirty="0" smtClean="0">
                <a:solidFill>
                  <a:schemeClr val="accent6"/>
                </a:solidFill>
                <a:latin typeface="Arial" pitchFamily="34" charset="0"/>
                <a:cs typeface="Arial" pitchFamily="34" charset="0"/>
              </a:rPr>
              <a:t>14 weeks out</a:t>
            </a:r>
            <a:endParaRPr lang="en-US" sz="1100" dirty="0">
              <a:solidFill>
                <a:schemeClr val="accent6"/>
              </a:solidFill>
              <a:latin typeface="Arial" pitchFamily="34" charset="0"/>
              <a:cs typeface="Arial" pitchFamily="34" charset="0"/>
            </a:endParaRPr>
          </a:p>
        </p:txBody>
      </p:sp>
      <p:sp>
        <p:nvSpPr>
          <p:cNvPr id="12" name="TextBox 11"/>
          <p:cNvSpPr txBox="1"/>
          <p:nvPr/>
        </p:nvSpPr>
        <p:spPr>
          <a:xfrm rot="16200000">
            <a:off x="2406252" y="1904521"/>
            <a:ext cx="1008468" cy="261610"/>
          </a:xfrm>
          <a:prstGeom prst="rect">
            <a:avLst/>
          </a:prstGeom>
          <a:noFill/>
        </p:spPr>
        <p:txBody>
          <a:bodyPr wrap="square" rtlCol="0">
            <a:spAutoFit/>
          </a:bodyPr>
          <a:lstStyle/>
          <a:p>
            <a:r>
              <a:rPr lang="en-US" sz="1100" dirty="0" smtClean="0">
                <a:solidFill>
                  <a:schemeClr val="accent6"/>
                </a:solidFill>
                <a:latin typeface="Arial" pitchFamily="34" charset="0"/>
                <a:cs typeface="Arial" pitchFamily="34" charset="0"/>
              </a:rPr>
              <a:t>13 weeks out</a:t>
            </a:r>
            <a:endParaRPr lang="en-US" sz="1100" dirty="0">
              <a:solidFill>
                <a:schemeClr val="accent6"/>
              </a:solidFill>
              <a:latin typeface="Arial" pitchFamily="34" charset="0"/>
              <a:cs typeface="Arial" pitchFamily="34" charset="0"/>
            </a:endParaRPr>
          </a:p>
        </p:txBody>
      </p:sp>
      <p:sp>
        <p:nvSpPr>
          <p:cNvPr id="17" name="TextBox 16"/>
          <p:cNvSpPr txBox="1"/>
          <p:nvPr/>
        </p:nvSpPr>
        <p:spPr>
          <a:xfrm rot="16200000">
            <a:off x="2883167" y="1909771"/>
            <a:ext cx="1008468" cy="261610"/>
          </a:xfrm>
          <a:prstGeom prst="rect">
            <a:avLst/>
          </a:prstGeom>
          <a:noFill/>
        </p:spPr>
        <p:txBody>
          <a:bodyPr wrap="square" rtlCol="0">
            <a:spAutoFit/>
          </a:bodyPr>
          <a:lstStyle/>
          <a:p>
            <a:r>
              <a:rPr lang="en-US" sz="1100" dirty="0" smtClean="0">
                <a:solidFill>
                  <a:schemeClr val="accent6"/>
                </a:solidFill>
                <a:latin typeface="Arial" pitchFamily="34" charset="0"/>
                <a:cs typeface="Arial" pitchFamily="34" charset="0"/>
              </a:rPr>
              <a:t>12 weeks out</a:t>
            </a:r>
            <a:endParaRPr lang="en-US" sz="1100" dirty="0">
              <a:solidFill>
                <a:schemeClr val="accent6"/>
              </a:solidFill>
              <a:latin typeface="Arial" pitchFamily="34" charset="0"/>
              <a:cs typeface="Arial" pitchFamily="34" charset="0"/>
            </a:endParaRPr>
          </a:p>
        </p:txBody>
      </p:sp>
      <p:sp>
        <p:nvSpPr>
          <p:cNvPr id="19" name="TextBox 18"/>
          <p:cNvSpPr txBox="1"/>
          <p:nvPr/>
        </p:nvSpPr>
        <p:spPr>
          <a:xfrm rot="16200000">
            <a:off x="3355054" y="1904521"/>
            <a:ext cx="1008468" cy="261610"/>
          </a:xfrm>
          <a:prstGeom prst="rect">
            <a:avLst/>
          </a:prstGeom>
          <a:noFill/>
        </p:spPr>
        <p:txBody>
          <a:bodyPr wrap="square" rtlCol="0">
            <a:spAutoFit/>
          </a:bodyPr>
          <a:lstStyle/>
          <a:p>
            <a:r>
              <a:rPr lang="en-US" sz="1100" dirty="0" smtClean="0">
                <a:solidFill>
                  <a:schemeClr val="accent6"/>
                </a:solidFill>
                <a:latin typeface="Arial" pitchFamily="34" charset="0"/>
                <a:cs typeface="Arial" pitchFamily="34" charset="0"/>
              </a:rPr>
              <a:t>11 weeks out</a:t>
            </a:r>
            <a:endParaRPr lang="en-US" sz="1100" dirty="0">
              <a:solidFill>
                <a:schemeClr val="accent6"/>
              </a:solidFill>
              <a:latin typeface="Arial" pitchFamily="34" charset="0"/>
              <a:cs typeface="Arial" pitchFamily="34" charset="0"/>
            </a:endParaRPr>
          </a:p>
        </p:txBody>
      </p:sp>
      <p:sp>
        <p:nvSpPr>
          <p:cNvPr id="22" name="TextBox 21"/>
          <p:cNvSpPr txBox="1"/>
          <p:nvPr/>
        </p:nvSpPr>
        <p:spPr>
          <a:xfrm rot="16200000">
            <a:off x="5283702" y="1904521"/>
            <a:ext cx="1008468" cy="261610"/>
          </a:xfrm>
          <a:prstGeom prst="rect">
            <a:avLst/>
          </a:prstGeom>
          <a:noFill/>
        </p:spPr>
        <p:txBody>
          <a:bodyPr wrap="square" rtlCol="0">
            <a:spAutoFit/>
          </a:bodyPr>
          <a:lstStyle/>
          <a:p>
            <a:r>
              <a:rPr lang="en-US" sz="1100" dirty="0" smtClean="0">
                <a:solidFill>
                  <a:schemeClr val="accent6"/>
                </a:solidFill>
                <a:latin typeface="Arial" pitchFamily="34" charset="0"/>
                <a:cs typeface="Arial" pitchFamily="34" charset="0"/>
              </a:rPr>
              <a:t>7 weeks out</a:t>
            </a:r>
            <a:endParaRPr lang="en-US" sz="1100" dirty="0">
              <a:solidFill>
                <a:schemeClr val="accent6"/>
              </a:solidFill>
              <a:latin typeface="Arial" pitchFamily="34" charset="0"/>
              <a:cs typeface="Arial" pitchFamily="34" charset="0"/>
            </a:endParaRPr>
          </a:p>
        </p:txBody>
      </p:sp>
      <p:sp>
        <p:nvSpPr>
          <p:cNvPr id="23" name="TextBox 22"/>
          <p:cNvSpPr txBox="1"/>
          <p:nvPr/>
        </p:nvSpPr>
        <p:spPr>
          <a:xfrm rot="16200000">
            <a:off x="4810736" y="1904521"/>
            <a:ext cx="1008468" cy="261610"/>
          </a:xfrm>
          <a:prstGeom prst="rect">
            <a:avLst/>
          </a:prstGeom>
          <a:noFill/>
        </p:spPr>
        <p:txBody>
          <a:bodyPr wrap="square" rtlCol="0">
            <a:spAutoFit/>
          </a:bodyPr>
          <a:lstStyle/>
          <a:p>
            <a:r>
              <a:rPr lang="en-US" sz="1100" dirty="0" smtClean="0">
                <a:solidFill>
                  <a:schemeClr val="accent6"/>
                </a:solidFill>
                <a:latin typeface="Arial" pitchFamily="34" charset="0"/>
                <a:cs typeface="Arial" pitchFamily="34" charset="0"/>
              </a:rPr>
              <a:t>8 weeks out</a:t>
            </a:r>
            <a:endParaRPr lang="en-US" sz="1100" dirty="0">
              <a:solidFill>
                <a:schemeClr val="accent6"/>
              </a:solidFill>
              <a:latin typeface="Arial" pitchFamily="34" charset="0"/>
              <a:cs typeface="Arial" pitchFamily="34" charset="0"/>
            </a:endParaRPr>
          </a:p>
        </p:txBody>
      </p:sp>
      <p:sp>
        <p:nvSpPr>
          <p:cNvPr id="24" name="TextBox 23"/>
          <p:cNvSpPr txBox="1"/>
          <p:nvPr/>
        </p:nvSpPr>
        <p:spPr>
          <a:xfrm rot="16200000">
            <a:off x="4327260" y="1904521"/>
            <a:ext cx="1008468" cy="261610"/>
          </a:xfrm>
          <a:prstGeom prst="rect">
            <a:avLst/>
          </a:prstGeom>
          <a:noFill/>
        </p:spPr>
        <p:txBody>
          <a:bodyPr wrap="square" rtlCol="0">
            <a:spAutoFit/>
          </a:bodyPr>
          <a:lstStyle/>
          <a:p>
            <a:r>
              <a:rPr lang="en-US" sz="1100" dirty="0" smtClean="0">
                <a:solidFill>
                  <a:schemeClr val="accent6"/>
                </a:solidFill>
                <a:latin typeface="Arial" pitchFamily="34" charset="0"/>
                <a:cs typeface="Arial" pitchFamily="34" charset="0"/>
              </a:rPr>
              <a:t>9 weeks out</a:t>
            </a:r>
            <a:endParaRPr lang="en-US" sz="1100" dirty="0">
              <a:solidFill>
                <a:schemeClr val="accent6"/>
              </a:solidFill>
              <a:latin typeface="Arial" pitchFamily="34" charset="0"/>
              <a:cs typeface="Arial" pitchFamily="34" charset="0"/>
            </a:endParaRPr>
          </a:p>
        </p:txBody>
      </p:sp>
      <p:sp>
        <p:nvSpPr>
          <p:cNvPr id="25" name="TextBox 24"/>
          <p:cNvSpPr txBox="1"/>
          <p:nvPr/>
        </p:nvSpPr>
        <p:spPr>
          <a:xfrm rot="16200000">
            <a:off x="3853147" y="1904521"/>
            <a:ext cx="1008468" cy="261610"/>
          </a:xfrm>
          <a:prstGeom prst="rect">
            <a:avLst/>
          </a:prstGeom>
          <a:noFill/>
        </p:spPr>
        <p:txBody>
          <a:bodyPr wrap="square" rtlCol="0">
            <a:spAutoFit/>
          </a:bodyPr>
          <a:lstStyle/>
          <a:p>
            <a:r>
              <a:rPr lang="en-US" sz="1100" dirty="0" smtClean="0">
                <a:solidFill>
                  <a:schemeClr val="accent6"/>
                </a:solidFill>
                <a:latin typeface="Arial" pitchFamily="34" charset="0"/>
                <a:cs typeface="Arial" pitchFamily="34" charset="0"/>
              </a:rPr>
              <a:t>10 weeks out</a:t>
            </a:r>
            <a:endParaRPr lang="en-US" sz="1100" dirty="0">
              <a:solidFill>
                <a:schemeClr val="accent6"/>
              </a:solidFill>
              <a:latin typeface="Arial" pitchFamily="34" charset="0"/>
              <a:cs typeface="Arial" pitchFamily="34" charset="0"/>
            </a:endParaRPr>
          </a:p>
        </p:txBody>
      </p:sp>
      <p:graphicFrame>
        <p:nvGraphicFramePr>
          <p:cNvPr id="26" name="Table 25"/>
          <p:cNvGraphicFramePr>
            <a:graphicFrameLocks noGrp="1"/>
          </p:cNvGraphicFramePr>
          <p:nvPr/>
        </p:nvGraphicFramePr>
        <p:xfrm>
          <a:off x="940232" y="1432313"/>
          <a:ext cx="7115196" cy="4153930"/>
        </p:xfrm>
        <a:graphic>
          <a:graphicData uri="http://schemas.openxmlformats.org/drawingml/2006/table">
            <a:tbl>
              <a:tblPr firstRow="1" bandRow="1">
                <a:tableStyleId>{5C22544A-7EE6-4342-B048-85BDC9FD1C3A}</a:tableStyleId>
              </a:tblPr>
              <a:tblGrid>
                <a:gridCol w="592933"/>
                <a:gridCol w="592933"/>
                <a:gridCol w="592933"/>
                <a:gridCol w="592933"/>
                <a:gridCol w="592933"/>
                <a:gridCol w="592933"/>
                <a:gridCol w="592933"/>
                <a:gridCol w="592933"/>
                <a:gridCol w="592933"/>
                <a:gridCol w="592933"/>
                <a:gridCol w="592933"/>
                <a:gridCol w="592933"/>
              </a:tblGrid>
              <a:tr h="1169522">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b="0" dirty="0"/>
                    </a:p>
                  </a:txBody>
                  <a:tcPr/>
                </a:tc>
                <a:tc>
                  <a:txBody>
                    <a:bodyPr/>
                    <a:lstStyle/>
                    <a:p>
                      <a:endParaRPr lang="en-US" dirty="0"/>
                    </a:p>
                  </a:txBody>
                  <a:tcPr/>
                </a:tc>
                <a:tc>
                  <a:txBody>
                    <a:bodyPr/>
                    <a:lstStyle/>
                    <a:p>
                      <a:endParaRPr lang="en-US" dirty="0"/>
                    </a:p>
                  </a:txBody>
                  <a:tcPr/>
                </a:tc>
              </a:tr>
              <a:tr h="2984408">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r>
            </a:tbl>
          </a:graphicData>
        </a:graphic>
      </p:graphicFrame>
      <p:sp>
        <p:nvSpPr>
          <p:cNvPr id="27" name="TextBox 26"/>
          <p:cNvSpPr txBox="1"/>
          <p:nvPr/>
        </p:nvSpPr>
        <p:spPr>
          <a:xfrm rot="16200000">
            <a:off x="1319604" y="1968709"/>
            <a:ext cx="1008468" cy="261610"/>
          </a:xfrm>
          <a:prstGeom prst="rect">
            <a:avLst/>
          </a:prstGeom>
          <a:noFill/>
        </p:spPr>
        <p:txBody>
          <a:bodyPr wrap="square" rtlCol="0">
            <a:spAutoFit/>
          </a:bodyPr>
          <a:lstStyle/>
          <a:p>
            <a:r>
              <a:rPr lang="en-US" sz="1100" dirty="0" smtClean="0">
                <a:solidFill>
                  <a:schemeClr val="accent6"/>
                </a:solidFill>
                <a:latin typeface="Arial" pitchFamily="34" charset="0"/>
                <a:cs typeface="Arial" pitchFamily="34" charset="0"/>
              </a:rPr>
              <a:t>8 weeks out</a:t>
            </a:r>
            <a:endParaRPr lang="en-US" sz="1100" dirty="0">
              <a:solidFill>
                <a:schemeClr val="accent6"/>
              </a:solidFill>
              <a:latin typeface="Arial" pitchFamily="34" charset="0"/>
              <a:cs typeface="Arial" pitchFamily="34" charset="0"/>
            </a:endParaRPr>
          </a:p>
        </p:txBody>
      </p:sp>
      <p:sp>
        <p:nvSpPr>
          <p:cNvPr id="28" name="TextBox 27"/>
          <p:cNvSpPr txBox="1"/>
          <p:nvPr/>
        </p:nvSpPr>
        <p:spPr>
          <a:xfrm rot="16200000">
            <a:off x="1919064" y="1963459"/>
            <a:ext cx="1008468" cy="261610"/>
          </a:xfrm>
          <a:prstGeom prst="rect">
            <a:avLst/>
          </a:prstGeom>
          <a:noFill/>
        </p:spPr>
        <p:txBody>
          <a:bodyPr wrap="square" rtlCol="0">
            <a:spAutoFit/>
          </a:bodyPr>
          <a:lstStyle/>
          <a:p>
            <a:r>
              <a:rPr lang="en-US" sz="1100" dirty="0" smtClean="0">
                <a:solidFill>
                  <a:schemeClr val="accent6"/>
                </a:solidFill>
                <a:latin typeface="Arial" pitchFamily="34" charset="0"/>
                <a:cs typeface="Arial" pitchFamily="34" charset="0"/>
              </a:rPr>
              <a:t>7 weeks out</a:t>
            </a:r>
            <a:endParaRPr lang="en-US" sz="1100" dirty="0">
              <a:solidFill>
                <a:schemeClr val="accent6"/>
              </a:solidFill>
              <a:latin typeface="Arial" pitchFamily="34" charset="0"/>
              <a:cs typeface="Arial" pitchFamily="34" charset="0"/>
            </a:endParaRPr>
          </a:p>
        </p:txBody>
      </p:sp>
      <p:sp>
        <p:nvSpPr>
          <p:cNvPr id="29" name="TextBox 28"/>
          <p:cNvSpPr txBox="1"/>
          <p:nvPr/>
        </p:nvSpPr>
        <p:spPr>
          <a:xfrm rot="16200000">
            <a:off x="2491116" y="1963459"/>
            <a:ext cx="1008468" cy="261610"/>
          </a:xfrm>
          <a:prstGeom prst="rect">
            <a:avLst/>
          </a:prstGeom>
          <a:noFill/>
        </p:spPr>
        <p:txBody>
          <a:bodyPr wrap="square" rtlCol="0">
            <a:spAutoFit/>
          </a:bodyPr>
          <a:lstStyle/>
          <a:p>
            <a:r>
              <a:rPr lang="en-US" sz="1100" dirty="0" smtClean="0">
                <a:solidFill>
                  <a:schemeClr val="accent6"/>
                </a:solidFill>
                <a:latin typeface="Arial" pitchFamily="34" charset="0"/>
                <a:cs typeface="Arial" pitchFamily="34" charset="0"/>
              </a:rPr>
              <a:t>6 weeks out</a:t>
            </a:r>
            <a:endParaRPr lang="en-US" sz="1100" dirty="0">
              <a:solidFill>
                <a:schemeClr val="accent6"/>
              </a:solidFill>
              <a:latin typeface="Arial" pitchFamily="34" charset="0"/>
              <a:cs typeface="Arial" pitchFamily="34" charset="0"/>
            </a:endParaRPr>
          </a:p>
        </p:txBody>
      </p:sp>
      <p:sp>
        <p:nvSpPr>
          <p:cNvPr id="30" name="TextBox 29"/>
          <p:cNvSpPr txBox="1"/>
          <p:nvPr/>
        </p:nvSpPr>
        <p:spPr>
          <a:xfrm rot="16200000">
            <a:off x="3074806" y="1963459"/>
            <a:ext cx="1008468" cy="261610"/>
          </a:xfrm>
          <a:prstGeom prst="rect">
            <a:avLst/>
          </a:prstGeom>
          <a:noFill/>
        </p:spPr>
        <p:txBody>
          <a:bodyPr wrap="square" rtlCol="0">
            <a:spAutoFit/>
          </a:bodyPr>
          <a:lstStyle/>
          <a:p>
            <a:r>
              <a:rPr lang="en-US" sz="1100" dirty="0" smtClean="0">
                <a:solidFill>
                  <a:schemeClr val="accent6"/>
                </a:solidFill>
                <a:latin typeface="Arial" pitchFamily="34" charset="0"/>
                <a:cs typeface="Arial" pitchFamily="34" charset="0"/>
              </a:rPr>
              <a:t>5 weeks out</a:t>
            </a:r>
            <a:endParaRPr lang="en-US" sz="1100" dirty="0">
              <a:solidFill>
                <a:schemeClr val="accent6"/>
              </a:solidFill>
              <a:latin typeface="Arial" pitchFamily="34" charset="0"/>
              <a:cs typeface="Arial" pitchFamily="34" charset="0"/>
            </a:endParaRPr>
          </a:p>
        </p:txBody>
      </p:sp>
      <p:sp>
        <p:nvSpPr>
          <p:cNvPr id="35" name="TextBox 34"/>
          <p:cNvSpPr txBox="1"/>
          <p:nvPr/>
        </p:nvSpPr>
        <p:spPr>
          <a:xfrm rot="16200000">
            <a:off x="3672971" y="1968709"/>
            <a:ext cx="1008468" cy="261610"/>
          </a:xfrm>
          <a:prstGeom prst="rect">
            <a:avLst/>
          </a:prstGeom>
          <a:noFill/>
        </p:spPr>
        <p:txBody>
          <a:bodyPr wrap="square" rtlCol="0">
            <a:spAutoFit/>
          </a:bodyPr>
          <a:lstStyle/>
          <a:p>
            <a:r>
              <a:rPr lang="en-US" sz="1100" dirty="0" smtClean="0">
                <a:solidFill>
                  <a:schemeClr val="accent6"/>
                </a:solidFill>
                <a:latin typeface="Arial" pitchFamily="34" charset="0"/>
                <a:cs typeface="Arial" pitchFamily="34" charset="0"/>
              </a:rPr>
              <a:t>4 weeks out</a:t>
            </a:r>
            <a:endParaRPr lang="en-US" sz="1100" dirty="0">
              <a:solidFill>
                <a:schemeClr val="accent6"/>
              </a:solidFill>
              <a:latin typeface="Arial" pitchFamily="34" charset="0"/>
              <a:cs typeface="Arial" pitchFamily="34" charset="0"/>
            </a:endParaRPr>
          </a:p>
        </p:txBody>
      </p:sp>
      <p:sp>
        <p:nvSpPr>
          <p:cNvPr id="36" name="TextBox 35"/>
          <p:cNvSpPr txBox="1"/>
          <p:nvPr/>
        </p:nvSpPr>
        <p:spPr>
          <a:xfrm rot="16200000">
            <a:off x="4255222" y="1963459"/>
            <a:ext cx="1008468" cy="261610"/>
          </a:xfrm>
          <a:prstGeom prst="rect">
            <a:avLst/>
          </a:prstGeom>
          <a:noFill/>
        </p:spPr>
        <p:txBody>
          <a:bodyPr wrap="square" rtlCol="0">
            <a:spAutoFit/>
          </a:bodyPr>
          <a:lstStyle/>
          <a:p>
            <a:r>
              <a:rPr lang="en-US" sz="1100" dirty="0" smtClean="0">
                <a:solidFill>
                  <a:schemeClr val="accent6"/>
                </a:solidFill>
                <a:latin typeface="Arial" pitchFamily="34" charset="0"/>
                <a:cs typeface="Arial" pitchFamily="34" charset="0"/>
              </a:rPr>
              <a:t>3 weeks out</a:t>
            </a:r>
            <a:endParaRPr lang="en-US" sz="1100" dirty="0">
              <a:solidFill>
                <a:schemeClr val="accent6"/>
              </a:solidFill>
              <a:latin typeface="Arial" pitchFamily="34" charset="0"/>
              <a:cs typeface="Arial" pitchFamily="34" charset="0"/>
            </a:endParaRPr>
          </a:p>
        </p:txBody>
      </p:sp>
      <p:sp>
        <p:nvSpPr>
          <p:cNvPr id="41" name="TextBox 40"/>
          <p:cNvSpPr txBox="1"/>
          <p:nvPr/>
        </p:nvSpPr>
        <p:spPr>
          <a:xfrm rot="16200000">
            <a:off x="5436279" y="1975405"/>
            <a:ext cx="1008468" cy="261610"/>
          </a:xfrm>
          <a:prstGeom prst="rect">
            <a:avLst/>
          </a:prstGeom>
          <a:noFill/>
        </p:spPr>
        <p:txBody>
          <a:bodyPr wrap="square" rtlCol="0">
            <a:spAutoFit/>
          </a:bodyPr>
          <a:lstStyle/>
          <a:p>
            <a:r>
              <a:rPr lang="en-US" sz="1100" dirty="0" smtClean="0">
                <a:solidFill>
                  <a:schemeClr val="accent6"/>
                </a:solidFill>
                <a:latin typeface="Arial" pitchFamily="34" charset="0"/>
                <a:cs typeface="Arial" pitchFamily="34" charset="0"/>
              </a:rPr>
              <a:t>1 week out</a:t>
            </a:r>
            <a:endParaRPr lang="en-US" sz="1100" dirty="0">
              <a:solidFill>
                <a:schemeClr val="accent6"/>
              </a:solidFill>
              <a:latin typeface="Arial" pitchFamily="34" charset="0"/>
              <a:cs typeface="Arial" pitchFamily="34" charset="0"/>
            </a:endParaRPr>
          </a:p>
        </p:txBody>
      </p:sp>
      <p:sp>
        <p:nvSpPr>
          <p:cNvPr id="42" name="TextBox 41"/>
          <p:cNvSpPr txBox="1"/>
          <p:nvPr/>
        </p:nvSpPr>
        <p:spPr>
          <a:xfrm rot="16200000">
            <a:off x="4854280" y="1969732"/>
            <a:ext cx="1008468" cy="261610"/>
          </a:xfrm>
          <a:prstGeom prst="rect">
            <a:avLst/>
          </a:prstGeom>
          <a:noFill/>
        </p:spPr>
        <p:txBody>
          <a:bodyPr wrap="square" rtlCol="0">
            <a:spAutoFit/>
          </a:bodyPr>
          <a:lstStyle/>
          <a:p>
            <a:r>
              <a:rPr lang="en-US" sz="1100" dirty="0" smtClean="0">
                <a:solidFill>
                  <a:schemeClr val="accent6"/>
                </a:solidFill>
                <a:latin typeface="Arial" pitchFamily="34" charset="0"/>
                <a:cs typeface="Arial" pitchFamily="34" charset="0"/>
              </a:rPr>
              <a:t>2 weeks out</a:t>
            </a:r>
            <a:endParaRPr lang="en-US" sz="1100" dirty="0">
              <a:solidFill>
                <a:schemeClr val="accent6"/>
              </a:solidFill>
              <a:latin typeface="Arial" pitchFamily="34" charset="0"/>
              <a:cs typeface="Arial" pitchFamily="34" charset="0"/>
            </a:endParaRPr>
          </a:p>
        </p:txBody>
      </p:sp>
      <p:sp>
        <p:nvSpPr>
          <p:cNvPr id="46" name="Rectangle 45"/>
          <p:cNvSpPr/>
          <p:nvPr/>
        </p:nvSpPr>
        <p:spPr>
          <a:xfrm>
            <a:off x="962153" y="2630778"/>
            <a:ext cx="565008" cy="2955465"/>
          </a:xfrm>
          <a:prstGeom prst="rect">
            <a:avLst/>
          </a:prstGeom>
          <a:solidFill>
            <a:srgbClr val="6B6F71"/>
          </a:solidFill>
          <a:ln>
            <a:noFill/>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dirty="0"/>
          </a:p>
        </p:txBody>
      </p:sp>
      <p:sp>
        <p:nvSpPr>
          <p:cNvPr id="47" name="TextBox 46"/>
          <p:cNvSpPr txBox="1"/>
          <p:nvPr/>
        </p:nvSpPr>
        <p:spPr>
          <a:xfrm rot="16200000">
            <a:off x="185586" y="3730035"/>
            <a:ext cx="2093475" cy="338554"/>
          </a:xfrm>
          <a:prstGeom prst="rect">
            <a:avLst/>
          </a:prstGeom>
          <a:noFill/>
        </p:spPr>
        <p:txBody>
          <a:bodyPr wrap="square" rtlCol="0">
            <a:spAutoFit/>
          </a:bodyPr>
          <a:lstStyle/>
          <a:p>
            <a:r>
              <a:rPr lang="en-US" sz="1600" dirty="0" smtClean="0">
                <a:solidFill>
                  <a:schemeClr val="accent6"/>
                </a:solidFill>
                <a:latin typeface="+mj-lt"/>
                <a:cs typeface="Calibri" pitchFamily="34" charset="0"/>
              </a:rPr>
              <a:t>LAUNCH EVENT</a:t>
            </a:r>
            <a:endParaRPr lang="en-US" sz="1600" dirty="0">
              <a:solidFill>
                <a:schemeClr val="accent6"/>
              </a:solidFill>
              <a:latin typeface="+mj-lt"/>
              <a:cs typeface="Calibri" pitchFamily="34" charset="0"/>
            </a:endParaRPr>
          </a:p>
        </p:txBody>
      </p:sp>
      <p:sp>
        <p:nvSpPr>
          <p:cNvPr id="52" name="Pentagon 51"/>
          <p:cNvSpPr/>
          <p:nvPr/>
        </p:nvSpPr>
        <p:spPr>
          <a:xfrm>
            <a:off x="1556805" y="2869470"/>
            <a:ext cx="5063480" cy="255979"/>
          </a:xfrm>
          <a:prstGeom prst="homePlate">
            <a:avLst/>
          </a:prstGeom>
          <a:solidFill>
            <a:srgbClr val="36164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dirty="0"/>
          </a:p>
        </p:txBody>
      </p:sp>
      <p:sp>
        <p:nvSpPr>
          <p:cNvPr id="53" name="TextBox 52"/>
          <p:cNvSpPr txBox="1"/>
          <p:nvPr/>
        </p:nvSpPr>
        <p:spPr>
          <a:xfrm>
            <a:off x="1540251" y="2856317"/>
            <a:ext cx="4537246" cy="276999"/>
          </a:xfrm>
          <a:prstGeom prst="rect">
            <a:avLst/>
          </a:prstGeom>
          <a:noFill/>
        </p:spPr>
        <p:txBody>
          <a:bodyPr wrap="square" rtlCol="0">
            <a:spAutoFit/>
          </a:bodyPr>
          <a:lstStyle/>
          <a:p>
            <a:r>
              <a:rPr lang="en-US" sz="1200" dirty="0" smtClean="0">
                <a:solidFill>
                  <a:schemeClr val="accent6"/>
                </a:solidFill>
              </a:rPr>
              <a:t>RECRUITMENT: Past Participants</a:t>
            </a:r>
            <a:endParaRPr lang="en-US" sz="1200" dirty="0">
              <a:solidFill>
                <a:schemeClr val="accent6"/>
              </a:solidFill>
            </a:endParaRPr>
          </a:p>
        </p:txBody>
      </p:sp>
      <p:sp>
        <p:nvSpPr>
          <p:cNvPr id="54" name="Pentagon 53"/>
          <p:cNvSpPr/>
          <p:nvPr/>
        </p:nvSpPr>
        <p:spPr>
          <a:xfrm>
            <a:off x="1556805" y="3232099"/>
            <a:ext cx="5094955" cy="266489"/>
          </a:xfrm>
          <a:prstGeom prst="homePlate">
            <a:avLst/>
          </a:prstGeom>
          <a:solidFill>
            <a:srgbClr val="7030A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dirty="0"/>
          </a:p>
        </p:txBody>
      </p:sp>
      <p:sp>
        <p:nvSpPr>
          <p:cNvPr id="55" name="TextBox 54"/>
          <p:cNvSpPr txBox="1"/>
          <p:nvPr/>
        </p:nvSpPr>
        <p:spPr>
          <a:xfrm>
            <a:off x="1546295" y="3221213"/>
            <a:ext cx="4267510" cy="276999"/>
          </a:xfrm>
          <a:prstGeom prst="rect">
            <a:avLst/>
          </a:prstGeom>
          <a:noFill/>
        </p:spPr>
        <p:txBody>
          <a:bodyPr wrap="square" rtlCol="0">
            <a:spAutoFit/>
          </a:bodyPr>
          <a:lstStyle/>
          <a:p>
            <a:r>
              <a:rPr lang="en-US" sz="1200" dirty="0" smtClean="0">
                <a:solidFill>
                  <a:schemeClr val="accent6"/>
                </a:solidFill>
              </a:rPr>
              <a:t>RECRUITMENT: New Acquisition </a:t>
            </a:r>
            <a:endParaRPr lang="en-US" sz="1200" dirty="0">
              <a:solidFill>
                <a:schemeClr val="accent6"/>
              </a:solidFill>
            </a:endParaRPr>
          </a:p>
        </p:txBody>
      </p:sp>
      <p:sp>
        <p:nvSpPr>
          <p:cNvPr id="58" name="Pentagon 57"/>
          <p:cNvSpPr/>
          <p:nvPr/>
        </p:nvSpPr>
        <p:spPr>
          <a:xfrm>
            <a:off x="2146508" y="3772219"/>
            <a:ext cx="5663939" cy="276999"/>
          </a:xfrm>
          <a:prstGeom prst="homePlate">
            <a:avLst/>
          </a:prstGeom>
          <a:solidFill>
            <a:srgbClr val="CE7B0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dirty="0"/>
          </a:p>
        </p:txBody>
      </p:sp>
      <p:sp>
        <p:nvSpPr>
          <p:cNvPr id="59" name="TextBox 58"/>
          <p:cNvSpPr txBox="1"/>
          <p:nvPr/>
        </p:nvSpPr>
        <p:spPr>
          <a:xfrm>
            <a:off x="2133397" y="3772219"/>
            <a:ext cx="3603134" cy="276999"/>
          </a:xfrm>
          <a:prstGeom prst="rect">
            <a:avLst/>
          </a:prstGeom>
          <a:noFill/>
        </p:spPr>
        <p:txBody>
          <a:bodyPr wrap="square" rtlCol="0">
            <a:spAutoFit/>
          </a:bodyPr>
          <a:lstStyle/>
          <a:p>
            <a:r>
              <a:rPr lang="en-US" sz="1200" dirty="0" smtClean="0">
                <a:solidFill>
                  <a:schemeClr val="accent6"/>
                </a:solidFill>
              </a:rPr>
              <a:t>COACHING: Registered Participants</a:t>
            </a:r>
            <a:endParaRPr lang="en-US" sz="1200" dirty="0">
              <a:solidFill>
                <a:schemeClr val="accent6"/>
              </a:solidFill>
            </a:endParaRPr>
          </a:p>
        </p:txBody>
      </p:sp>
      <p:sp>
        <p:nvSpPr>
          <p:cNvPr id="60" name="Pentagon 59"/>
          <p:cNvSpPr/>
          <p:nvPr/>
        </p:nvSpPr>
        <p:spPr>
          <a:xfrm>
            <a:off x="1557138" y="4353314"/>
            <a:ext cx="6249645" cy="276999"/>
          </a:xfrm>
          <a:prstGeom prst="homePlate">
            <a:avLst/>
          </a:prstGeom>
          <a:solidFill>
            <a:srgbClr val="4F81B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dirty="0"/>
          </a:p>
        </p:txBody>
      </p:sp>
      <p:sp>
        <p:nvSpPr>
          <p:cNvPr id="61" name="TextBox 60"/>
          <p:cNvSpPr txBox="1"/>
          <p:nvPr/>
        </p:nvSpPr>
        <p:spPr>
          <a:xfrm>
            <a:off x="1543297" y="4342804"/>
            <a:ext cx="4537246" cy="276999"/>
          </a:xfrm>
          <a:prstGeom prst="rect">
            <a:avLst/>
          </a:prstGeom>
          <a:noFill/>
        </p:spPr>
        <p:txBody>
          <a:bodyPr wrap="square" rtlCol="0">
            <a:spAutoFit/>
          </a:bodyPr>
          <a:lstStyle/>
          <a:p>
            <a:r>
              <a:rPr lang="en-US" sz="1200" dirty="0" smtClean="0">
                <a:solidFill>
                  <a:schemeClr val="accent6"/>
                </a:solidFill>
              </a:rPr>
              <a:t>Milestones</a:t>
            </a:r>
            <a:endParaRPr lang="en-US" sz="1200" dirty="0">
              <a:solidFill>
                <a:schemeClr val="accent6"/>
              </a:solidFill>
            </a:endParaRPr>
          </a:p>
        </p:txBody>
      </p:sp>
      <p:sp>
        <p:nvSpPr>
          <p:cNvPr id="62" name="Pentagon 61"/>
          <p:cNvSpPr/>
          <p:nvPr/>
        </p:nvSpPr>
        <p:spPr>
          <a:xfrm>
            <a:off x="1556762" y="4716680"/>
            <a:ext cx="6249645" cy="276999"/>
          </a:xfrm>
          <a:prstGeom prst="homePlate">
            <a:avLst/>
          </a:prstGeom>
          <a:solidFill>
            <a:srgbClr val="4F81B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dirty="0"/>
          </a:p>
        </p:txBody>
      </p:sp>
      <p:sp>
        <p:nvSpPr>
          <p:cNvPr id="63" name="Pentagon 62"/>
          <p:cNvSpPr/>
          <p:nvPr/>
        </p:nvSpPr>
        <p:spPr>
          <a:xfrm>
            <a:off x="1562022" y="5083764"/>
            <a:ext cx="6249645" cy="276999"/>
          </a:xfrm>
          <a:prstGeom prst="homePlate">
            <a:avLst/>
          </a:prstGeom>
          <a:solidFill>
            <a:srgbClr val="4F81B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dirty="0"/>
          </a:p>
        </p:txBody>
      </p:sp>
      <p:sp>
        <p:nvSpPr>
          <p:cNvPr id="64" name="TextBox 63"/>
          <p:cNvSpPr txBox="1"/>
          <p:nvPr/>
        </p:nvSpPr>
        <p:spPr>
          <a:xfrm>
            <a:off x="1538047" y="4715914"/>
            <a:ext cx="4537246" cy="276999"/>
          </a:xfrm>
          <a:prstGeom prst="rect">
            <a:avLst/>
          </a:prstGeom>
          <a:noFill/>
        </p:spPr>
        <p:txBody>
          <a:bodyPr wrap="square" rtlCol="0">
            <a:spAutoFit/>
          </a:bodyPr>
          <a:lstStyle/>
          <a:p>
            <a:r>
              <a:rPr lang="en-US" sz="1200" dirty="0" smtClean="0">
                <a:solidFill>
                  <a:schemeClr val="accent6"/>
                </a:solidFill>
              </a:rPr>
              <a:t>Autoresponders</a:t>
            </a:r>
            <a:endParaRPr lang="en-US" sz="1200" dirty="0">
              <a:solidFill>
                <a:schemeClr val="accent6"/>
              </a:solidFill>
            </a:endParaRPr>
          </a:p>
        </p:txBody>
      </p:sp>
      <p:sp>
        <p:nvSpPr>
          <p:cNvPr id="65" name="TextBox 64"/>
          <p:cNvSpPr txBox="1"/>
          <p:nvPr/>
        </p:nvSpPr>
        <p:spPr>
          <a:xfrm>
            <a:off x="1538047" y="5061992"/>
            <a:ext cx="4537246" cy="276999"/>
          </a:xfrm>
          <a:prstGeom prst="rect">
            <a:avLst/>
          </a:prstGeom>
          <a:noFill/>
        </p:spPr>
        <p:txBody>
          <a:bodyPr wrap="square" rtlCol="0">
            <a:spAutoFit/>
          </a:bodyPr>
          <a:lstStyle/>
          <a:p>
            <a:r>
              <a:rPr lang="en-US" sz="1200" dirty="0" smtClean="0">
                <a:solidFill>
                  <a:schemeClr val="accent6"/>
                </a:solidFill>
              </a:rPr>
              <a:t>Suggested Messages</a:t>
            </a:r>
            <a:endParaRPr lang="en-US" sz="1200" dirty="0">
              <a:solidFill>
                <a:schemeClr val="accent6"/>
              </a:solidFill>
            </a:endParaRPr>
          </a:p>
        </p:txBody>
      </p:sp>
      <p:sp>
        <p:nvSpPr>
          <p:cNvPr id="66" name="TextBox 65"/>
          <p:cNvSpPr txBox="1"/>
          <p:nvPr/>
        </p:nvSpPr>
        <p:spPr>
          <a:xfrm rot="16200000">
            <a:off x="644831" y="1881780"/>
            <a:ext cx="1160545" cy="261611"/>
          </a:xfrm>
          <a:prstGeom prst="rect">
            <a:avLst/>
          </a:prstGeom>
          <a:noFill/>
        </p:spPr>
        <p:txBody>
          <a:bodyPr wrap="square" rtlCol="0">
            <a:spAutoFit/>
          </a:bodyPr>
          <a:lstStyle/>
          <a:p>
            <a:r>
              <a:rPr lang="en-US" sz="1100" dirty="0" smtClean="0">
                <a:solidFill>
                  <a:schemeClr val="accent6"/>
                </a:solidFill>
                <a:latin typeface="Arial" pitchFamily="34" charset="0"/>
                <a:cs typeface="Arial" pitchFamily="34" charset="0"/>
              </a:rPr>
              <a:t>----- Varies -----</a:t>
            </a:r>
            <a:endParaRPr lang="en-US" sz="1100" dirty="0">
              <a:solidFill>
                <a:schemeClr val="accent6"/>
              </a:solidFill>
              <a:latin typeface="Arial" pitchFamily="34" charset="0"/>
              <a:cs typeface="Arial" pitchFamily="34" charset="0"/>
            </a:endParaRPr>
          </a:p>
        </p:txBody>
      </p:sp>
      <p:sp>
        <p:nvSpPr>
          <p:cNvPr id="69" name="TextBox 68"/>
          <p:cNvSpPr txBox="1"/>
          <p:nvPr/>
        </p:nvSpPr>
        <p:spPr>
          <a:xfrm rot="16200000">
            <a:off x="5954381" y="1878968"/>
            <a:ext cx="1198466" cy="261610"/>
          </a:xfrm>
          <a:prstGeom prst="rect">
            <a:avLst/>
          </a:prstGeom>
          <a:noFill/>
        </p:spPr>
        <p:txBody>
          <a:bodyPr wrap="square" rtlCol="0">
            <a:spAutoFit/>
          </a:bodyPr>
          <a:lstStyle/>
          <a:p>
            <a:r>
              <a:rPr lang="en-US" sz="1100" dirty="0" smtClean="0">
                <a:solidFill>
                  <a:schemeClr val="accent6"/>
                </a:solidFill>
                <a:latin typeface="Arial" pitchFamily="34" charset="0"/>
                <a:cs typeface="Arial" pitchFamily="34" charset="0"/>
              </a:rPr>
              <a:t>Week of event</a:t>
            </a:r>
            <a:endParaRPr lang="en-US" sz="1100" dirty="0">
              <a:solidFill>
                <a:schemeClr val="accent6"/>
              </a:solidFill>
              <a:latin typeface="Arial" pitchFamily="34" charset="0"/>
              <a:cs typeface="Arial" pitchFamily="34" charset="0"/>
            </a:endParaRPr>
          </a:p>
        </p:txBody>
      </p:sp>
      <p:sp>
        <p:nvSpPr>
          <p:cNvPr id="70" name="TextBox 69"/>
          <p:cNvSpPr txBox="1"/>
          <p:nvPr/>
        </p:nvSpPr>
        <p:spPr>
          <a:xfrm rot="16200000">
            <a:off x="6563391" y="1878968"/>
            <a:ext cx="1198467" cy="261610"/>
          </a:xfrm>
          <a:prstGeom prst="rect">
            <a:avLst/>
          </a:prstGeom>
          <a:noFill/>
        </p:spPr>
        <p:txBody>
          <a:bodyPr wrap="square" rtlCol="0">
            <a:spAutoFit/>
          </a:bodyPr>
          <a:lstStyle/>
          <a:p>
            <a:r>
              <a:rPr lang="en-US" sz="1100" dirty="0" smtClean="0">
                <a:solidFill>
                  <a:schemeClr val="accent6"/>
                </a:solidFill>
                <a:latin typeface="Arial" pitchFamily="34" charset="0"/>
                <a:cs typeface="Arial" pitchFamily="34" charset="0"/>
              </a:rPr>
              <a:t>Within 24 hours</a:t>
            </a:r>
            <a:endParaRPr lang="en-US" sz="1100" dirty="0">
              <a:solidFill>
                <a:schemeClr val="accent6"/>
              </a:solidFill>
              <a:latin typeface="Arial" pitchFamily="34" charset="0"/>
              <a:cs typeface="Arial" pitchFamily="34" charset="0"/>
            </a:endParaRPr>
          </a:p>
        </p:txBody>
      </p:sp>
      <p:sp>
        <p:nvSpPr>
          <p:cNvPr id="71" name="TextBox 70"/>
          <p:cNvSpPr txBox="1"/>
          <p:nvPr/>
        </p:nvSpPr>
        <p:spPr>
          <a:xfrm rot="16200000">
            <a:off x="7163456" y="1889853"/>
            <a:ext cx="1198468" cy="261610"/>
          </a:xfrm>
          <a:prstGeom prst="rect">
            <a:avLst/>
          </a:prstGeom>
          <a:noFill/>
        </p:spPr>
        <p:txBody>
          <a:bodyPr wrap="square" rtlCol="0">
            <a:spAutoFit/>
          </a:bodyPr>
          <a:lstStyle/>
          <a:p>
            <a:r>
              <a:rPr lang="en-US" sz="1100" dirty="0" smtClean="0">
                <a:solidFill>
                  <a:schemeClr val="accent6"/>
                </a:solidFill>
                <a:latin typeface="Arial" pitchFamily="34" charset="0"/>
                <a:cs typeface="Arial" pitchFamily="34" charset="0"/>
              </a:rPr>
              <a:t>1-2 weeks after</a:t>
            </a:r>
            <a:endParaRPr lang="en-US" sz="1100" dirty="0">
              <a:solidFill>
                <a:schemeClr val="accent6"/>
              </a:solidFill>
              <a:latin typeface="Arial" pitchFamily="34" charset="0"/>
              <a:cs typeface="Arial" pitchFamily="34" charset="0"/>
            </a:endParaRPr>
          </a:p>
        </p:txBody>
      </p:sp>
    </p:spTree>
    <p:extLst>
      <p:ext uri="{BB962C8B-B14F-4D97-AF65-F5344CB8AC3E}">
        <p14:creationId xmlns:p14="http://schemas.microsoft.com/office/powerpoint/2010/main" val="1819926438"/>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p:cNvSpPr>
            <a:spLocks noGrp="1"/>
          </p:cNvSpPr>
          <p:nvPr>
            <p:ph type="title"/>
          </p:nvPr>
        </p:nvSpPr>
        <p:spPr>
          <a:xfrm>
            <a:off x="841375" y="603250"/>
            <a:ext cx="7510463" cy="534988"/>
          </a:xfrm>
        </p:spPr>
        <p:txBody>
          <a:bodyPr/>
          <a:lstStyle/>
          <a:p>
            <a:pPr fontAlgn="auto">
              <a:spcAft>
                <a:spcPts val="0"/>
              </a:spcAft>
              <a:defRPr/>
            </a:pPr>
            <a:r>
              <a:rPr lang="en-US" dirty="0" smtClean="0"/>
              <a:t>Email strategy for DIY events is different</a:t>
            </a:r>
            <a:endParaRPr lang="en-US" i="1" dirty="0"/>
          </a:p>
        </p:txBody>
      </p:sp>
      <p:sp>
        <p:nvSpPr>
          <p:cNvPr id="8" name="TextBox 7"/>
          <p:cNvSpPr txBox="1"/>
          <p:nvPr/>
        </p:nvSpPr>
        <p:spPr>
          <a:xfrm rot="16200000">
            <a:off x="961122" y="1909771"/>
            <a:ext cx="1008468" cy="261610"/>
          </a:xfrm>
          <a:prstGeom prst="rect">
            <a:avLst/>
          </a:prstGeom>
          <a:noFill/>
        </p:spPr>
        <p:txBody>
          <a:bodyPr wrap="square" rtlCol="0">
            <a:spAutoFit/>
          </a:bodyPr>
          <a:lstStyle/>
          <a:p>
            <a:r>
              <a:rPr lang="en-US" sz="1100" dirty="0" smtClean="0">
                <a:solidFill>
                  <a:schemeClr val="accent6"/>
                </a:solidFill>
                <a:latin typeface="Arial" pitchFamily="34" charset="0"/>
                <a:cs typeface="Arial" pitchFamily="34" charset="0"/>
              </a:rPr>
              <a:t>16 weeks out</a:t>
            </a:r>
            <a:endParaRPr lang="en-US" sz="1100" dirty="0">
              <a:solidFill>
                <a:schemeClr val="accent6"/>
              </a:solidFill>
              <a:latin typeface="Arial" pitchFamily="34" charset="0"/>
              <a:cs typeface="Arial" pitchFamily="34" charset="0"/>
            </a:endParaRPr>
          </a:p>
        </p:txBody>
      </p:sp>
      <p:sp>
        <p:nvSpPr>
          <p:cNvPr id="9" name="TextBox 8"/>
          <p:cNvSpPr txBox="1"/>
          <p:nvPr/>
        </p:nvSpPr>
        <p:spPr>
          <a:xfrm>
            <a:off x="1332206" y="3121353"/>
            <a:ext cx="250562" cy="369332"/>
          </a:xfrm>
          <a:prstGeom prst="rect">
            <a:avLst/>
          </a:prstGeom>
          <a:noFill/>
        </p:spPr>
        <p:txBody>
          <a:bodyPr wrap="square" rtlCol="0">
            <a:spAutoFit/>
          </a:bodyPr>
          <a:lstStyle/>
          <a:p>
            <a:endParaRPr lang="en-US" dirty="0"/>
          </a:p>
        </p:txBody>
      </p:sp>
      <p:sp>
        <p:nvSpPr>
          <p:cNvPr id="10" name="TextBox 9"/>
          <p:cNvSpPr txBox="1"/>
          <p:nvPr/>
        </p:nvSpPr>
        <p:spPr>
          <a:xfrm rot="16200000">
            <a:off x="1439332" y="1904521"/>
            <a:ext cx="1008468" cy="261610"/>
          </a:xfrm>
          <a:prstGeom prst="rect">
            <a:avLst/>
          </a:prstGeom>
          <a:noFill/>
        </p:spPr>
        <p:txBody>
          <a:bodyPr wrap="square" rtlCol="0">
            <a:spAutoFit/>
          </a:bodyPr>
          <a:lstStyle/>
          <a:p>
            <a:r>
              <a:rPr lang="en-US" sz="1100" dirty="0" smtClean="0">
                <a:solidFill>
                  <a:schemeClr val="accent6"/>
                </a:solidFill>
                <a:latin typeface="Arial" pitchFamily="34" charset="0"/>
                <a:cs typeface="Arial" pitchFamily="34" charset="0"/>
              </a:rPr>
              <a:t>15 weeks out</a:t>
            </a:r>
            <a:endParaRPr lang="en-US" sz="1100" dirty="0">
              <a:solidFill>
                <a:schemeClr val="accent6"/>
              </a:solidFill>
              <a:latin typeface="Arial" pitchFamily="34" charset="0"/>
              <a:cs typeface="Arial" pitchFamily="34" charset="0"/>
            </a:endParaRPr>
          </a:p>
        </p:txBody>
      </p:sp>
      <p:sp>
        <p:nvSpPr>
          <p:cNvPr id="11" name="TextBox 10"/>
          <p:cNvSpPr txBox="1"/>
          <p:nvPr/>
        </p:nvSpPr>
        <p:spPr>
          <a:xfrm rot="16200000">
            <a:off x="1912282" y="1904521"/>
            <a:ext cx="1008468" cy="261610"/>
          </a:xfrm>
          <a:prstGeom prst="rect">
            <a:avLst/>
          </a:prstGeom>
          <a:noFill/>
        </p:spPr>
        <p:txBody>
          <a:bodyPr wrap="square" rtlCol="0">
            <a:spAutoFit/>
          </a:bodyPr>
          <a:lstStyle/>
          <a:p>
            <a:r>
              <a:rPr lang="en-US" sz="1100" dirty="0" smtClean="0">
                <a:solidFill>
                  <a:schemeClr val="accent6"/>
                </a:solidFill>
                <a:latin typeface="Arial" pitchFamily="34" charset="0"/>
                <a:cs typeface="Arial" pitchFamily="34" charset="0"/>
              </a:rPr>
              <a:t>14 weeks out</a:t>
            </a:r>
            <a:endParaRPr lang="en-US" sz="1100" dirty="0">
              <a:solidFill>
                <a:schemeClr val="accent6"/>
              </a:solidFill>
              <a:latin typeface="Arial" pitchFamily="34" charset="0"/>
              <a:cs typeface="Arial" pitchFamily="34" charset="0"/>
            </a:endParaRPr>
          </a:p>
        </p:txBody>
      </p:sp>
      <p:sp>
        <p:nvSpPr>
          <p:cNvPr id="12" name="TextBox 11"/>
          <p:cNvSpPr txBox="1"/>
          <p:nvPr/>
        </p:nvSpPr>
        <p:spPr>
          <a:xfrm rot="16200000">
            <a:off x="2406252" y="1904521"/>
            <a:ext cx="1008468" cy="261610"/>
          </a:xfrm>
          <a:prstGeom prst="rect">
            <a:avLst/>
          </a:prstGeom>
          <a:noFill/>
        </p:spPr>
        <p:txBody>
          <a:bodyPr wrap="square" rtlCol="0">
            <a:spAutoFit/>
          </a:bodyPr>
          <a:lstStyle/>
          <a:p>
            <a:r>
              <a:rPr lang="en-US" sz="1100" dirty="0" smtClean="0">
                <a:solidFill>
                  <a:schemeClr val="accent6"/>
                </a:solidFill>
                <a:latin typeface="Arial" pitchFamily="34" charset="0"/>
                <a:cs typeface="Arial" pitchFamily="34" charset="0"/>
              </a:rPr>
              <a:t>13 weeks out</a:t>
            </a:r>
            <a:endParaRPr lang="en-US" sz="1100" dirty="0">
              <a:solidFill>
                <a:schemeClr val="accent6"/>
              </a:solidFill>
              <a:latin typeface="Arial" pitchFamily="34" charset="0"/>
              <a:cs typeface="Arial" pitchFamily="34" charset="0"/>
            </a:endParaRPr>
          </a:p>
        </p:txBody>
      </p:sp>
      <p:sp>
        <p:nvSpPr>
          <p:cNvPr id="17" name="TextBox 16"/>
          <p:cNvSpPr txBox="1"/>
          <p:nvPr/>
        </p:nvSpPr>
        <p:spPr>
          <a:xfrm rot="16200000">
            <a:off x="2883167" y="1909771"/>
            <a:ext cx="1008468" cy="261610"/>
          </a:xfrm>
          <a:prstGeom prst="rect">
            <a:avLst/>
          </a:prstGeom>
          <a:noFill/>
        </p:spPr>
        <p:txBody>
          <a:bodyPr wrap="square" rtlCol="0">
            <a:spAutoFit/>
          </a:bodyPr>
          <a:lstStyle/>
          <a:p>
            <a:r>
              <a:rPr lang="en-US" sz="1100" dirty="0" smtClean="0">
                <a:solidFill>
                  <a:schemeClr val="accent6"/>
                </a:solidFill>
                <a:latin typeface="Arial" pitchFamily="34" charset="0"/>
                <a:cs typeface="Arial" pitchFamily="34" charset="0"/>
              </a:rPr>
              <a:t>12 weeks out</a:t>
            </a:r>
            <a:endParaRPr lang="en-US" sz="1100" dirty="0">
              <a:solidFill>
                <a:schemeClr val="accent6"/>
              </a:solidFill>
              <a:latin typeface="Arial" pitchFamily="34" charset="0"/>
              <a:cs typeface="Arial" pitchFamily="34" charset="0"/>
            </a:endParaRPr>
          </a:p>
        </p:txBody>
      </p:sp>
      <p:sp>
        <p:nvSpPr>
          <p:cNvPr id="19" name="TextBox 18"/>
          <p:cNvSpPr txBox="1"/>
          <p:nvPr/>
        </p:nvSpPr>
        <p:spPr>
          <a:xfrm rot="16200000">
            <a:off x="3355054" y="1904521"/>
            <a:ext cx="1008468" cy="261610"/>
          </a:xfrm>
          <a:prstGeom prst="rect">
            <a:avLst/>
          </a:prstGeom>
          <a:noFill/>
        </p:spPr>
        <p:txBody>
          <a:bodyPr wrap="square" rtlCol="0">
            <a:spAutoFit/>
          </a:bodyPr>
          <a:lstStyle/>
          <a:p>
            <a:r>
              <a:rPr lang="en-US" sz="1100" dirty="0" smtClean="0">
                <a:solidFill>
                  <a:schemeClr val="accent6"/>
                </a:solidFill>
                <a:latin typeface="Arial" pitchFamily="34" charset="0"/>
                <a:cs typeface="Arial" pitchFamily="34" charset="0"/>
              </a:rPr>
              <a:t>11 weeks out</a:t>
            </a:r>
            <a:endParaRPr lang="en-US" sz="1100" dirty="0">
              <a:solidFill>
                <a:schemeClr val="accent6"/>
              </a:solidFill>
              <a:latin typeface="Arial" pitchFamily="34" charset="0"/>
              <a:cs typeface="Arial" pitchFamily="34" charset="0"/>
            </a:endParaRPr>
          </a:p>
        </p:txBody>
      </p:sp>
      <p:sp>
        <p:nvSpPr>
          <p:cNvPr id="22" name="TextBox 21"/>
          <p:cNvSpPr txBox="1"/>
          <p:nvPr/>
        </p:nvSpPr>
        <p:spPr>
          <a:xfrm rot="16200000">
            <a:off x="5283702" y="1904521"/>
            <a:ext cx="1008468" cy="261610"/>
          </a:xfrm>
          <a:prstGeom prst="rect">
            <a:avLst/>
          </a:prstGeom>
          <a:noFill/>
        </p:spPr>
        <p:txBody>
          <a:bodyPr wrap="square" rtlCol="0">
            <a:spAutoFit/>
          </a:bodyPr>
          <a:lstStyle/>
          <a:p>
            <a:r>
              <a:rPr lang="en-US" sz="1100" dirty="0" smtClean="0">
                <a:solidFill>
                  <a:schemeClr val="accent6"/>
                </a:solidFill>
                <a:latin typeface="Arial" pitchFamily="34" charset="0"/>
                <a:cs typeface="Arial" pitchFamily="34" charset="0"/>
              </a:rPr>
              <a:t>7 weeks out</a:t>
            </a:r>
            <a:endParaRPr lang="en-US" sz="1100" dirty="0">
              <a:solidFill>
                <a:schemeClr val="accent6"/>
              </a:solidFill>
              <a:latin typeface="Arial" pitchFamily="34" charset="0"/>
              <a:cs typeface="Arial" pitchFamily="34" charset="0"/>
            </a:endParaRPr>
          </a:p>
        </p:txBody>
      </p:sp>
      <p:sp>
        <p:nvSpPr>
          <p:cNvPr id="23" name="TextBox 22"/>
          <p:cNvSpPr txBox="1"/>
          <p:nvPr/>
        </p:nvSpPr>
        <p:spPr>
          <a:xfrm rot="16200000">
            <a:off x="4810736" y="1904521"/>
            <a:ext cx="1008468" cy="261610"/>
          </a:xfrm>
          <a:prstGeom prst="rect">
            <a:avLst/>
          </a:prstGeom>
          <a:noFill/>
        </p:spPr>
        <p:txBody>
          <a:bodyPr wrap="square" rtlCol="0">
            <a:spAutoFit/>
          </a:bodyPr>
          <a:lstStyle/>
          <a:p>
            <a:r>
              <a:rPr lang="en-US" sz="1100" dirty="0" smtClean="0">
                <a:solidFill>
                  <a:schemeClr val="accent6"/>
                </a:solidFill>
                <a:latin typeface="Arial" pitchFamily="34" charset="0"/>
                <a:cs typeface="Arial" pitchFamily="34" charset="0"/>
              </a:rPr>
              <a:t>8 weeks out</a:t>
            </a:r>
            <a:endParaRPr lang="en-US" sz="1100" dirty="0">
              <a:solidFill>
                <a:schemeClr val="accent6"/>
              </a:solidFill>
              <a:latin typeface="Arial" pitchFamily="34" charset="0"/>
              <a:cs typeface="Arial" pitchFamily="34" charset="0"/>
            </a:endParaRPr>
          </a:p>
        </p:txBody>
      </p:sp>
      <p:sp>
        <p:nvSpPr>
          <p:cNvPr id="24" name="TextBox 23"/>
          <p:cNvSpPr txBox="1"/>
          <p:nvPr/>
        </p:nvSpPr>
        <p:spPr>
          <a:xfrm rot="16200000">
            <a:off x="4327260" y="1904521"/>
            <a:ext cx="1008468" cy="261610"/>
          </a:xfrm>
          <a:prstGeom prst="rect">
            <a:avLst/>
          </a:prstGeom>
          <a:noFill/>
        </p:spPr>
        <p:txBody>
          <a:bodyPr wrap="square" rtlCol="0">
            <a:spAutoFit/>
          </a:bodyPr>
          <a:lstStyle/>
          <a:p>
            <a:r>
              <a:rPr lang="en-US" sz="1100" dirty="0" smtClean="0">
                <a:solidFill>
                  <a:schemeClr val="accent6"/>
                </a:solidFill>
                <a:latin typeface="Arial" pitchFamily="34" charset="0"/>
                <a:cs typeface="Arial" pitchFamily="34" charset="0"/>
              </a:rPr>
              <a:t>9 weeks out</a:t>
            </a:r>
            <a:endParaRPr lang="en-US" sz="1100" dirty="0">
              <a:solidFill>
                <a:schemeClr val="accent6"/>
              </a:solidFill>
              <a:latin typeface="Arial" pitchFamily="34" charset="0"/>
              <a:cs typeface="Arial" pitchFamily="34" charset="0"/>
            </a:endParaRPr>
          </a:p>
        </p:txBody>
      </p:sp>
      <p:sp>
        <p:nvSpPr>
          <p:cNvPr id="25" name="TextBox 24"/>
          <p:cNvSpPr txBox="1"/>
          <p:nvPr/>
        </p:nvSpPr>
        <p:spPr>
          <a:xfrm rot="16200000">
            <a:off x="3853147" y="1904521"/>
            <a:ext cx="1008468" cy="261610"/>
          </a:xfrm>
          <a:prstGeom prst="rect">
            <a:avLst/>
          </a:prstGeom>
          <a:noFill/>
        </p:spPr>
        <p:txBody>
          <a:bodyPr wrap="square" rtlCol="0">
            <a:spAutoFit/>
          </a:bodyPr>
          <a:lstStyle/>
          <a:p>
            <a:r>
              <a:rPr lang="en-US" sz="1100" dirty="0" smtClean="0">
                <a:solidFill>
                  <a:schemeClr val="accent6"/>
                </a:solidFill>
                <a:latin typeface="Arial" pitchFamily="34" charset="0"/>
                <a:cs typeface="Arial" pitchFamily="34" charset="0"/>
              </a:rPr>
              <a:t>10 weeks out</a:t>
            </a:r>
            <a:endParaRPr lang="en-US" sz="1100" dirty="0">
              <a:solidFill>
                <a:schemeClr val="accent6"/>
              </a:solidFill>
              <a:latin typeface="Arial" pitchFamily="34" charset="0"/>
              <a:cs typeface="Arial" pitchFamily="34" charset="0"/>
            </a:endParaRPr>
          </a:p>
        </p:txBody>
      </p:sp>
      <p:graphicFrame>
        <p:nvGraphicFramePr>
          <p:cNvPr id="26" name="Table 25"/>
          <p:cNvGraphicFramePr>
            <a:graphicFrameLocks noGrp="1"/>
          </p:cNvGraphicFramePr>
          <p:nvPr/>
        </p:nvGraphicFramePr>
        <p:xfrm>
          <a:off x="940232" y="1432313"/>
          <a:ext cx="7115196" cy="4153930"/>
        </p:xfrm>
        <a:graphic>
          <a:graphicData uri="http://schemas.openxmlformats.org/drawingml/2006/table">
            <a:tbl>
              <a:tblPr firstRow="1" bandRow="1">
                <a:tableStyleId>{5C22544A-7EE6-4342-B048-85BDC9FD1C3A}</a:tableStyleId>
              </a:tblPr>
              <a:tblGrid>
                <a:gridCol w="592933"/>
                <a:gridCol w="592933"/>
                <a:gridCol w="592933"/>
                <a:gridCol w="592933"/>
                <a:gridCol w="592933"/>
                <a:gridCol w="592933"/>
                <a:gridCol w="592933"/>
                <a:gridCol w="592933"/>
                <a:gridCol w="592933"/>
                <a:gridCol w="592933"/>
                <a:gridCol w="592933"/>
                <a:gridCol w="592933"/>
              </a:tblGrid>
              <a:tr h="1169522">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b="0" dirty="0"/>
                    </a:p>
                  </a:txBody>
                  <a:tcPr/>
                </a:tc>
                <a:tc>
                  <a:txBody>
                    <a:bodyPr/>
                    <a:lstStyle/>
                    <a:p>
                      <a:endParaRPr lang="en-US" dirty="0"/>
                    </a:p>
                  </a:txBody>
                  <a:tcPr/>
                </a:tc>
                <a:tc>
                  <a:txBody>
                    <a:bodyPr/>
                    <a:lstStyle/>
                    <a:p>
                      <a:endParaRPr lang="en-US" dirty="0"/>
                    </a:p>
                  </a:txBody>
                  <a:tcPr/>
                </a:tc>
              </a:tr>
              <a:tr h="2984408">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r>
            </a:tbl>
          </a:graphicData>
        </a:graphic>
      </p:graphicFrame>
      <p:sp>
        <p:nvSpPr>
          <p:cNvPr id="27" name="TextBox 26"/>
          <p:cNvSpPr txBox="1"/>
          <p:nvPr/>
        </p:nvSpPr>
        <p:spPr>
          <a:xfrm rot="16200000">
            <a:off x="1319604" y="1968709"/>
            <a:ext cx="1008468" cy="261610"/>
          </a:xfrm>
          <a:prstGeom prst="rect">
            <a:avLst/>
          </a:prstGeom>
          <a:noFill/>
        </p:spPr>
        <p:txBody>
          <a:bodyPr wrap="square" rtlCol="0">
            <a:spAutoFit/>
          </a:bodyPr>
          <a:lstStyle/>
          <a:p>
            <a:r>
              <a:rPr lang="en-US" sz="1100" dirty="0" smtClean="0">
                <a:solidFill>
                  <a:schemeClr val="accent6"/>
                </a:solidFill>
                <a:latin typeface="Arial" pitchFamily="34" charset="0"/>
                <a:cs typeface="Arial" pitchFamily="34" charset="0"/>
              </a:rPr>
              <a:t>8 weeks out</a:t>
            </a:r>
            <a:endParaRPr lang="en-US" sz="1100" dirty="0">
              <a:solidFill>
                <a:schemeClr val="accent6"/>
              </a:solidFill>
              <a:latin typeface="Arial" pitchFamily="34" charset="0"/>
              <a:cs typeface="Arial" pitchFamily="34" charset="0"/>
            </a:endParaRPr>
          </a:p>
        </p:txBody>
      </p:sp>
      <p:sp>
        <p:nvSpPr>
          <p:cNvPr id="28" name="TextBox 27"/>
          <p:cNvSpPr txBox="1"/>
          <p:nvPr/>
        </p:nvSpPr>
        <p:spPr>
          <a:xfrm rot="16200000">
            <a:off x="1919064" y="1963459"/>
            <a:ext cx="1008468" cy="261610"/>
          </a:xfrm>
          <a:prstGeom prst="rect">
            <a:avLst/>
          </a:prstGeom>
          <a:noFill/>
        </p:spPr>
        <p:txBody>
          <a:bodyPr wrap="square" rtlCol="0">
            <a:spAutoFit/>
          </a:bodyPr>
          <a:lstStyle/>
          <a:p>
            <a:r>
              <a:rPr lang="en-US" sz="1100" dirty="0" smtClean="0">
                <a:solidFill>
                  <a:schemeClr val="accent6"/>
                </a:solidFill>
                <a:latin typeface="Arial" pitchFamily="34" charset="0"/>
                <a:cs typeface="Arial" pitchFamily="34" charset="0"/>
              </a:rPr>
              <a:t>7 weeks out</a:t>
            </a:r>
            <a:endParaRPr lang="en-US" sz="1100" dirty="0">
              <a:solidFill>
                <a:schemeClr val="accent6"/>
              </a:solidFill>
              <a:latin typeface="Arial" pitchFamily="34" charset="0"/>
              <a:cs typeface="Arial" pitchFamily="34" charset="0"/>
            </a:endParaRPr>
          </a:p>
        </p:txBody>
      </p:sp>
      <p:sp>
        <p:nvSpPr>
          <p:cNvPr id="29" name="TextBox 28"/>
          <p:cNvSpPr txBox="1"/>
          <p:nvPr/>
        </p:nvSpPr>
        <p:spPr>
          <a:xfrm rot="16200000">
            <a:off x="2491116" y="1963459"/>
            <a:ext cx="1008468" cy="261610"/>
          </a:xfrm>
          <a:prstGeom prst="rect">
            <a:avLst/>
          </a:prstGeom>
          <a:noFill/>
        </p:spPr>
        <p:txBody>
          <a:bodyPr wrap="square" rtlCol="0">
            <a:spAutoFit/>
          </a:bodyPr>
          <a:lstStyle/>
          <a:p>
            <a:r>
              <a:rPr lang="en-US" sz="1100" dirty="0" smtClean="0">
                <a:solidFill>
                  <a:schemeClr val="accent6"/>
                </a:solidFill>
                <a:latin typeface="Arial" pitchFamily="34" charset="0"/>
                <a:cs typeface="Arial" pitchFamily="34" charset="0"/>
              </a:rPr>
              <a:t>6 weeks out</a:t>
            </a:r>
            <a:endParaRPr lang="en-US" sz="1100" dirty="0">
              <a:solidFill>
                <a:schemeClr val="accent6"/>
              </a:solidFill>
              <a:latin typeface="Arial" pitchFamily="34" charset="0"/>
              <a:cs typeface="Arial" pitchFamily="34" charset="0"/>
            </a:endParaRPr>
          </a:p>
        </p:txBody>
      </p:sp>
      <p:sp>
        <p:nvSpPr>
          <p:cNvPr id="30" name="TextBox 29"/>
          <p:cNvSpPr txBox="1"/>
          <p:nvPr/>
        </p:nvSpPr>
        <p:spPr>
          <a:xfrm rot="16200000">
            <a:off x="3074806" y="1963459"/>
            <a:ext cx="1008468" cy="261610"/>
          </a:xfrm>
          <a:prstGeom prst="rect">
            <a:avLst/>
          </a:prstGeom>
          <a:noFill/>
        </p:spPr>
        <p:txBody>
          <a:bodyPr wrap="square" rtlCol="0">
            <a:spAutoFit/>
          </a:bodyPr>
          <a:lstStyle/>
          <a:p>
            <a:r>
              <a:rPr lang="en-US" sz="1100" dirty="0" smtClean="0">
                <a:solidFill>
                  <a:schemeClr val="accent6"/>
                </a:solidFill>
                <a:latin typeface="Arial" pitchFamily="34" charset="0"/>
                <a:cs typeface="Arial" pitchFamily="34" charset="0"/>
              </a:rPr>
              <a:t>5 weeks out</a:t>
            </a:r>
            <a:endParaRPr lang="en-US" sz="1100" dirty="0">
              <a:solidFill>
                <a:schemeClr val="accent6"/>
              </a:solidFill>
              <a:latin typeface="Arial" pitchFamily="34" charset="0"/>
              <a:cs typeface="Arial" pitchFamily="34" charset="0"/>
            </a:endParaRPr>
          </a:p>
        </p:txBody>
      </p:sp>
      <p:sp>
        <p:nvSpPr>
          <p:cNvPr id="35" name="TextBox 34"/>
          <p:cNvSpPr txBox="1"/>
          <p:nvPr/>
        </p:nvSpPr>
        <p:spPr>
          <a:xfrm rot="16200000">
            <a:off x="3672971" y="1968709"/>
            <a:ext cx="1008468" cy="261610"/>
          </a:xfrm>
          <a:prstGeom prst="rect">
            <a:avLst/>
          </a:prstGeom>
          <a:noFill/>
        </p:spPr>
        <p:txBody>
          <a:bodyPr wrap="square" rtlCol="0">
            <a:spAutoFit/>
          </a:bodyPr>
          <a:lstStyle/>
          <a:p>
            <a:r>
              <a:rPr lang="en-US" sz="1100" dirty="0" smtClean="0">
                <a:solidFill>
                  <a:schemeClr val="accent6"/>
                </a:solidFill>
                <a:latin typeface="Arial" pitchFamily="34" charset="0"/>
                <a:cs typeface="Arial" pitchFamily="34" charset="0"/>
              </a:rPr>
              <a:t>4 weeks out</a:t>
            </a:r>
            <a:endParaRPr lang="en-US" sz="1100" dirty="0">
              <a:solidFill>
                <a:schemeClr val="accent6"/>
              </a:solidFill>
              <a:latin typeface="Arial" pitchFamily="34" charset="0"/>
              <a:cs typeface="Arial" pitchFamily="34" charset="0"/>
            </a:endParaRPr>
          </a:p>
        </p:txBody>
      </p:sp>
      <p:sp>
        <p:nvSpPr>
          <p:cNvPr id="36" name="TextBox 35"/>
          <p:cNvSpPr txBox="1"/>
          <p:nvPr/>
        </p:nvSpPr>
        <p:spPr>
          <a:xfrm rot="16200000">
            <a:off x="4255222" y="1963459"/>
            <a:ext cx="1008468" cy="261610"/>
          </a:xfrm>
          <a:prstGeom prst="rect">
            <a:avLst/>
          </a:prstGeom>
          <a:noFill/>
        </p:spPr>
        <p:txBody>
          <a:bodyPr wrap="square" rtlCol="0">
            <a:spAutoFit/>
          </a:bodyPr>
          <a:lstStyle/>
          <a:p>
            <a:r>
              <a:rPr lang="en-US" sz="1100" dirty="0" smtClean="0">
                <a:solidFill>
                  <a:schemeClr val="accent6"/>
                </a:solidFill>
                <a:latin typeface="Arial" pitchFamily="34" charset="0"/>
                <a:cs typeface="Arial" pitchFamily="34" charset="0"/>
              </a:rPr>
              <a:t>3 weeks out</a:t>
            </a:r>
            <a:endParaRPr lang="en-US" sz="1100" dirty="0">
              <a:solidFill>
                <a:schemeClr val="accent6"/>
              </a:solidFill>
              <a:latin typeface="Arial" pitchFamily="34" charset="0"/>
              <a:cs typeface="Arial" pitchFamily="34" charset="0"/>
            </a:endParaRPr>
          </a:p>
        </p:txBody>
      </p:sp>
      <p:sp>
        <p:nvSpPr>
          <p:cNvPr id="41" name="TextBox 40"/>
          <p:cNvSpPr txBox="1"/>
          <p:nvPr/>
        </p:nvSpPr>
        <p:spPr>
          <a:xfrm rot="16200000">
            <a:off x="5436279" y="1975405"/>
            <a:ext cx="1008468" cy="261610"/>
          </a:xfrm>
          <a:prstGeom prst="rect">
            <a:avLst/>
          </a:prstGeom>
          <a:noFill/>
        </p:spPr>
        <p:txBody>
          <a:bodyPr wrap="square" rtlCol="0">
            <a:spAutoFit/>
          </a:bodyPr>
          <a:lstStyle/>
          <a:p>
            <a:r>
              <a:rPr lang="en-US" sz="1100" dirty="0" smtClean="0">
                <a:solidFill>
                  <a:schemeClr val="accent6"/>
                </a:solidFill>
                <a:latin typeface="Arial" pitchFamily="34" charset="0"/>
                <a:cs typeface="Arial" pitchFamily="34" charset="0"/>
              </a:rPr>
              <a:t>1 week out</a:t>
            </a:r>
            <a:endParaRPr lang="en-US" sz="1100" dirty="0">
              <a:solidFill>
                <a:schemeClr val="accent6"/>
              </a:solidFill>
              <a:latin typeface="Arial" pitchFamily="34" charset="0"/>
              <a:cs typeface="Arial" pitchFamily="34" charset="0"/>
            </a:endParaRPr>
          </a:p>
        </p:txBody>
      </p:sp>
      <p:sp>
        <p:nvSpPr>
          <p:cNvPr id="42" name="TextBox 41"/>
          <p:cNvSpPr txBox="1"/>
          <p:nvPr/>
        </p:nvSpPr>
        <p:spPr>
          <a:xfrm rot="16200000">
            <a:off x="4854280" y="1969732"/>
            <a:ext cx="1008468" cy="261610"/>
          </a:xfrm>
          <a:prstGeom prst="rect">
            <a:avLst/>
          </a:prstGeom>
          <a:noFill/>
        </p:spPr>
        <p:txBody>
          <a:bodyPr wrap="square" rtlCol="0">
            <a:spAutoFit/>
          </a:bodyPr>
          <a:lstStyle/>
          <a:p>
            <a:r>
              <a:rPr lang="en-US" sz="1100" dirty="0" smtClean="0">
                <a:solidFill>
                  <a:schemeClr val="accent6"/>
                </a:solidFill>
                <a:latin typeface="Arial" pitchFamily="34" charset="0"/>
                <a:cs typeface="Arial" pitchFamily="34" charset="0"/>
              </a:rPr>
              <a:t>2 weeks out</a:t>
            </a:r>
            <a:endParaRPr lang="en-US" sz="1100" dirty="0">
              <a:solidFill>
                <a:schemeClr val="accent6"/>
              </a:solidFill>
              <a:latin typeface="Arial" pitchFamily="34" charset="0"/>
              <a:cs typeface="Arial" pitchFamily="34" charset="0"/>
            </a:endParaRPr>
          </a:p>
        </p:txBody>
      </p:sp>
      <p:sp>
        <p:nvSpPr>
          <p:cNvPr id="46" name="Rectangle 45"/>
          <p:cNvSpPr/>
          <p:nvPr/>
        </p:nvSpPr>
        <p:spPr>
          <a:xfrm>
            <a:off x="962153" y="2630778"/>
            <a:ext cx="565008" cy="2955465"/>
          </a:xfrm>
          <a:prstGeom prst="rect">
            <a:avLst/>
          </a:prstGeom>
          <a:solidFill>
            <a:srgbClr val="6B6F71"/>
          </a:solidFill>
          <a:ln>
            <a:noFill/>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dirty="0"/>
          </a:p>
        </p:txBody>
      </p:sp>
      <p:sp>
        <p:nvSpPr>
          <p:cNvPr id="47" name="TextBox 46"/>
          <p:cNvSpPr txBox="1"/>
          <p:nvPr/>
        </p:nvSpPr>
        <p:spPr>
          <a:xfrm rot="16200000">
            <a:off x="185586" y="3730035"/>
            <a:ext cx="2093475" cy="338554"/>
          </a:xfrm>
          <a:prstGeom prst="rect">
            <a:avLst/>
          </a:prstGeom>
          <a:noFill/>
        </p:spPr>
        <p:txBody>
          <a:bodyPr wrap="square" rtlCol="0">
            <a:spAutoFit/>
          </a:bodyPr>
          <a:lstStyle/>
          <a:p>
            <a:r>
              <a:rPr lang="en-US" sz="1600" dirty="0" smtClean="0">
                <a:solidFill>
                  <a:schemeClr val="accent6"/>
                </a:solidFill>
                <a:latin typeface="+mj-lt"/>
                <a:cs typeface="Calibri" pitchFamily="34" charset="0"/>
              </a:rPr>
              <a:t>LAUNCH EVENT</a:t>
            </a:r>
            <a:endParaRPr lang="en-US" sz="1600" dirty="0">
              <a:solidFill>
                <a:schemeClr val="accent6"/>
              </a:solidFill>
              <a:latin typeface="+mj-lt"/>
              <a:cs typeface="Calibri" pitchFamily="34" charset="0"/>
            </a:endParaRPr>
          </a:p>
        </p:txBody>
      </p:sp>
      <p:sp>
        <p:nvSpPr>
          <p:cNvPr id="52" name="Pentagon 51"/>
          <p:cNvSpPr/>
          <p:nvPr/>
        </p:nvSpPr>
        <p:spPr>
          <a:xfrm>
            <a:off x="1556805" y="2869470"/>
            <a:ext cx="5063480" cy="255979"/>
          </a:xfrm>
          <a:prstGeom prst="homePlate">
            <a:avLst/>
          </a:prstGeom>
          <a:solidFill>
            <a:srgbClr val="36164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dirty="0"/>
          </a:p>
        </p:txBody>
      </p:sp>
      <p:sp>
        <p:nvSpPr>
          <p:cNvPr id="53" name="TextBox 52"/>
          <p:cNvSpPr txBox="1"/>
          <p:nvPr/>
        </p:nvSpPr>
        <p:spPr>
          <a:xfrm>
            <a:off x="1540251" y="2856317"/>
            <a:ext cx="4537246" cy="276999"/>
          </a:xfrm>
          <a:prstGeom prst="rect">
            <a:avLst/>
          </a:prstGeom>
          <a:noFill/>
        </p:spPr>
        <p:txBody>
          <a:bodyPr wrap="square" rtlCol="0">
            <a:spAutoFit/>
          </a:bodyPr>
          <a:lstStyle/>
          <a:p>
            <a:r>
              <a:rPr lang="en-US" sz="1200" dirty="0" smtClean="0">
                <a:solidFill>
                  <a:schemeClr val="accent6"/>
                </a:solidFill>
              </a:rPr>
              <a:t>RECRUITMENT: Past Participants</a:t>
            </a:r>
            <a:endParaRPr lang="en-US" sz="1200" dirty="0">
              <a:solidFill>
                <a:schemeClr val="accent6"/>
              </a:solidFill>
            </a:endParaRPr>
          </a:p>
        </p:txBody>
      </p:sp>
      <p:sp>
        <p:nvSpPr>
          <p:cNvPr id="54" name="Pentagon 53"/>
          <p:cNvSpPr/>
          <p:nvPr/>
        </p:nvSpPr>
        <p:spPr>
          <a:xfrm>
            <a:off x="1556805" y="3232099"/>
            <a:ext cx="5094955" cy="266489"/>
          </a:xfrm>
          <a:prstGeom prst="homePlate">
            <a:avLst/>
          </a:prstGeom>
          <a:solidFill>
            <a:srgbClr val="7030A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dirty="0"/>
          </a:p>
        </p:txBody>
      </p:sp>
      <p:sp>
        <p:nvSpPr>
          <p:cNvPr id="55" name="TextBox 54"/>
          <p:cNvSpPr txBox="1"/>
          <p:nvPr/>
        </p:nvSpPr>
        <p:spPr>
          <a:xfrm>
            <a:off x="1546295" y="3221213"/>
            <a:ext cx="4267510" cy="276999"/>
          </a:xfrm>
          <a:prstGeom prst="rect">
            <a:avLst/>
          </a:prstGeom>
          <a:noFill/>
        </p:spPr>
        <p:txBody>
          <a:bodyPr wrap="square" rtlCol="0">
            <a:spAutoFit/>
          </a:bodyPr>
          <a:lstStyle/>
          <a:p>
            <a:r>
              <a:rPr lang="en-US" sz="1200" dirty="0" smtClean="0">
                <a:solidFill>
                  <a:schemeClr val="accent6"/>
                </a:solidFill>
              </a:rPr>
              <a:t>RECRUITMENT: New Acquisition </a:t>
            </a:r>
            <a:endParaRPr lang="en-US" sz="1200" dirty="0">
              <a:solidFill>
                <a:schemeClr val="accent6"/>
              </a:solidFill>
            </a:endParaRPr>
          </a:p>
        </p:txBody>
      </p:sp>
      <p:sp>
        <p:nvSpPr>
          <p:cNvPr id="58" name="Pentagon 57"/>
          <p:cNvSpPr/>
          <p:nvPr/>
        </p:nvSpPr>
        <p:spPr>
          <a:xfrm>
            <a:off x="2146508" y="3772219"/>
            <a:ext cx="5663939" cy="276999"/>
          </a:xfrm>
          <a:prstGeom prst="homePlate">
            <a:avLst/>
          </a:prstGeom>
          <a:solidFill>
            <a:srgbClr val="CE7B0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dirty="0"/>
          </a:p>
        </p:txBody>
      </p:sp>
      <p:sp>
        <p:nvSpPr>
          <p:cNvPr id="59" name="TextBox 58"/>
          <p:cNvSpPr txBox="1"/>
          <p:nvPr/>
        </p:nvSpPr>
        <p:spPr>
          <a:xfrm>
            <a:off x="2133397" y="3772219"/>
            <a:ext cx="3603134" cy="276999"/>
          </a:xfrm>
          <a:prstGeom prst="rect">
            <a:avLst/>
          </a:prstGeom>
          <a:noFill/>
        </p:spPr>
        <p:txBody>
          <a:bodyPr wrap="square" rtlCol="0">
            <a:spAutoFit/>
          </a:bodyPr>
          <a:lstStyle/>
          <a:p>
            <a:r>
              <a:rPr lang="en-US" sz="1200" dirty="0" smtClean="0">
                <a:solidFill>
                  <a:schemeClr val="accent6"/>
                </a:solidFill>
              </a:rPr>
              <a:t>COACHING: Registered Participants</a:t>
            </a:r>
            <a:endParaRPr lang="en-US" sz="1200" dirty="0">
              <a:solidFill>
                <a:schemeClr val="accent6"/>
              </a:solidFill>
            </a:endParaRPr>
          </a:p>
        </p:txBody>
      </p:sp>
      <p:sp>
        <p:nvSpPr>
          <p:cNvPr id="60" name="Pentagon 59"/>
          <p:cNvSpPr/>
          <p:nvPr/>
        </p:nvSpPr>
        <p:spPr>
          <a:xfrm>
            <a:off x="1557138" y="4353314"/>
            <a:ext cx="6249645" cy="276999"/>
          </a:xfrm>
          <a:prstGeom prst="homePlate">
            <a:avLst/>
          </a:prstGeom>
          <a:solidFill>
            <a:srgbClr val="4F81B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dirty="0"/>
          </a:p>
        </p:txBody>
      </p:sp>
      <p:sp>
        <p:nvSpPr>
          <p:cNvPr id="61" name="TextBox 60"/>
          <p:cNvSpPr txBox="1"/>
          <p:nvPr/>
        </p:nvSpPr>
        <p:spPr>
          <a:xfrm>
            <a:off x="1543297" y="4342804"/>
            <a:ext cx="4537246" cy="276999"/>
          </a:xfrm>
          <a:prstGeom prst="rect">
            <a:avLst/>
          </a:prstGeom>
          <a:noFill/>
        </p:spPr>
        <p:txBody>
          <a:bodyPr wrap="square" rtlCol="0">
            <a:spAutoFit/>
          </a:bodyPr>
          <a:lstStyle/>
          <a:p>
            <a:r>
              <a:rPr lang="en-US" sz="1200" dirty="0" smtClean="0">
                <a:solidFill>
                  <a:schemeClr val="accent6"/>
                </a:solidFill>
              </a:rPr>
              <a:t>Milestones</a:t>
            </a:r>
            <a:endParaRPr lang="en-US" sz="1200" dirty="0">
              <a:solidFill>
                <a:schemeClr val="accent6"/>
              </a:solidFill>
            </a:endParaRPr>
          </a:p>
        </p:txBody>
      </p:sp>
      <p:sp>
        <p:nvSpPr>
          <p:cNvPr id="62" name="Pentagon 61"/>
          <p:cNvSpPr/>
          <p:nvPr/>
        </p:nvSpPr>
        <p:spPr>
          <a:xfrm>
            <a:off x="1556762" y="4716680"/>
            <a:ext cx="6249645" cy="276999"/>
          </a:xfrm>
          <a:prstGeom prst="homePlate">
            <a:avLst/>
          </a:prstGeom>
          <a:solidFill>
            <a:srgbClr val="4F81B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dirty="0"/>
          </a:p>
        </p:txBody>
      </p:sp>
      <p:sp>
        <p:nvSpPr>
          <p:cNvPr id="63" name="Pentagon 62"/>
          <p:cNvSpPr/>
          <p:nvPr/>
        </p:nvSpPr>
        <p:spPr>
          <a:xfrm>
            <a:off x="1562022" y="5083764"/>
            <a:ext cx="6249645" cy="276999"/>
          </a:xfrm>
          <a:prstGeom prst="homePlate">
            <a:avLst/>
          </a:prstGeom>
          <a:solidFill>
            <a:srgbClr val="4F81B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dirty="0"/>
          </a:p>
        </p:txBody>
      </p:sp>
      <p:sp>
        <p:nvSpPr>
          <p:cNvPr id="64" name="TextBox 63"/>
          <p:cNvSpPr txBox="1"/>
          <p:nvPr/>
        </p:nvSpPr>
        <p:spPr>
          <a:xfrm>
            <a:off x="1538047" y="4715914"/>
            <a:ext cx="4537246" cy="276999"/>
          </a:xfrm>
          <a:prstGeom prst="rect">
            <a:avLst/>
          </a:prstGeom>
          <a:noFill/>
        </p:spPr>
        <p:txBody>
          <a:bodyPr wrap="square" rtlCol="0">
            <a:spAutoFit/>
          </a:bodyPr>
          <a:lstStyle/>
          <a:p>
            <a:r>
              <a:rPr lang="en-US" sz="1200" dirty="0" smtClean="0">
                <a:solidFill>
                  <a:schemeClr val="accent6"/>
                </a:solidFill>
              </a:rPr>
              <a:t>Autoresponders</a:t>
            </a:r>
            <a:endParaRPr lang="en-US" sz="1200" dirty="0">
              <a:solidFill>
                <a:schemeClr val="accent6"/>
              </a:solidFill>
            </a:endParaRPr>
          </a:p>
        </p:txBody>
      </p:sp>
      <p:sp>
        <p:nvSpPr>
          <p:cNvPr id="65" name="TextBox 64"/>
          <p:cNvSpPr txBox="1"/>
          <p:nvPr/>
        </p:nvSpPr>
        <p:spPr>
          <a:xfrm>
            <a:off x="1538047" y="5061992"/>
            <a:ext cx="4537246" cy="276999"/>
          </a:xfrm>
          <a:prstGeom prst="rect">
            <a:avLst/>
          </a:prstGeom>
          <a:noFill/>
        </p:spPr>
        <p:txBody>
          <a:bodyPr wrap="square" rtlCol="0">
            <a:spAutoFit/>
          </a:bodyPr>
          <a:lstStyle/>
          <a:p>
            <a:r>
              <a:rPr lang="en-US" sz="1200" dirty="0" smtClean="0">
                <a:solidFill>
                  <a:schemeClr val="accent6"/>
                </a:solidFill>
              </a:rPr>
              <a:t>Suggested Messages</a:t>
            </a:r>
            <a:endParaRPr lang="en-US" sz="1200" dirty="0">
              <a:solidFill>
                <a:schemeClr val="accent6"/>
              </a:solidFill>
            </a:endParaRPr>
          </a:p>
        </p:txBody>
      </p:sp>
      <p:sp>
        <p:nvSpPr>
          <p:cNvPr id="66" name="TextBox 65"/>
          <p:cNvSpPr txBox="1"/>
          <p:nvPr/>
        </p:nvSpPr>
        <p:spPr>
          <a:xfrm rot="16200000">
            <a:off x="644831" y="1881780"/>
            <a:ext cx="1160545" cy="261611"/>
          </a:xfrm>
          <a:prstGeom prst="rect">
            <a:avLst/>
          </a:prstGeom>
          <a:noFill/>
        </p:spPr>
        <p:txBody>
          <a:bodyPr wrap="square" rtlCol="0">
            <a:spAutoFit/>
          </a:bodyPr>
          <a:lstStyle/>
          <a:p>
            <a:r>
              <a:rPr lang="en-US" sz="1100" dirty="0" smtClean="0">
                <a:solidFill>
                  <a:schemeClr val="accent6"/>
                </a:solidFill>
                <a:latin typeface="Arial" pitchFamily="34" charset="0"/>
                <a:cs typeface="Arial" pitchFamily="34" charset="0"/>
              </a:rPr>
              <a:t>----- Varies -----</a:t>
            </a:r>
            <a:endParaRPr lang="en-US" sz="1100" dirty="0">
              <a:solidFill>
                <a:schemeClr val="accent6"/>
              </a:solidFill>
              <a:latin typeface="Arial" pitchFamily="34" charset="0"/>
              <a:cs typeface="Arial" pitchFamily="34" charset="0"/>
            </a:endParaRPr>
          </a:p>
        </p:txBody>
      </p:sp>
      <p:sp>
        <p:nvSpPr>
          <p:cNvPr id="69" name="TextBox 68"/>
          <p:cNvSpPr txBox="1"/>
          <p:nvPr/>
        </p:nvSpPr>
        <p:spPr>
          <a:xfrm rot="16200000">
            <a:off x="5954381" y="1878968"/>
            <a:ext cx="1198466" cy="261610"/>
          </a:xfrm>
          <a:prstGeom prst="rect">
            <a:avLst/>
          </a:prstGeom>
          <a:noFill/>
        </p:spPr>
        <p:txBody>
          <a:bodyPr wrap="square" rtlCol="0">
            <a:spAutoFit/>
          </a:bodyPr>
          <a:lstStyle/>
          <a:p>
            <a:r>
              <a:rPr lang="en-US" sz="1100" dirty="0" smtClean="0">
                <a:solidFill>
                  <a:schemeClr val="accent6"/>
                </a:solidFill>
                <a:latin typeface="Arial" pitchFamily="34" charset="0"/>
                <a:cs typeface="Arial" pitchFamily="34" charset="0"/>
              </a:rPr>
              <a:t>Week of event</a:t>
            </a:r>
            <a:endParaRPr lang="en-US" sz="1100" dirty="0">
              <a:solidFill>
                <a:schemeClr val="accent6"/>
              </a:solidFill>
              <a:latin typeface="Arial" pitchFamily="34" charset="0"/>
              <a:cs typeface="Arial" pitchFamily="34" charset="0"/>
            </a:endParaRPr>
          </a:p>
        </p:txBody>
      </p:sp>
      <p:sp>
        <p:nvSpPr>
          <p:cNvPr id="70" name="TextBox 69"/>
          <p:cNvSpPr txBox="1"/>
          <p:nvPr/>
        </p:nvSpPr>
        <p:spPr>
          <a:xfrm rot="16200000">
            <a:off x="6563391" y="1878968"/>
            <a:ext cx="1198467" cy="261610"/>
          </a:xfrm>
          <a:prstGeom prst="rect">
            <a:avLst/>
          </a:prstGeom>
          <a:noFill/>
        </p:spPr>
        <p:txBody>
          <a:bodyPr wrap="square" rtlCol="0">
            <a:spAutoFit/>
          </a:bodyPr>
          <a:lstStyle/>
          <a:p>
            <a:r>
              <a:rPr lang="en-US" sz="1100" dirty="0" smtClean="0">
                <a:solidFill>
                  <a:schemeClr val="accent6"/>
                </a:solidFill>
                <a:latin typeface="Arial" pitchFamily="34" charset="0"/>
                <a:cs typeface="Arial" pitchFamily="34" charset="0"/>
              </a:rPr>
              <a:t>Within 24 hours</a:t>
            </a:r>
            <a:endParaRPr lang="en-US" sz="1100" dirty="0">
              <a:solidFill>
                <a:schemeClr val="accent6"/>
              </a:solidFill>
              <a:latin typeface="Arial" pitchFamily="34" charset="0"/>
              <a:cs typeface="Arial" pitchFamily="34" charset="0"/>
            </a:endParaRPr>
          </a:p>
        </p:txBody>
      </p:sp>
      <p:sp>
        <p:nvSpPr>
          <p:cNvPr id="71" name="TextBox 70"/>
          <p:cNvSpPr txBox="1"/>
          <p:nvPr/>
        </p:nvSpPr>
        <p:spPr>
          <a:xfrm rot="16200000">
            <a:off x="7163456" y="1889853"/>
            <a:ext cx="1198468" cy="261610"/>
          </a:xfrm>
          <a:prstGeom prst="rect">
            <a:avLst/>
          </a:prstGeom>
          <a:noFill/>
        </p:spPr>
        <p:txBody>
          <a:bodyPr wrap="square" rtlCol="0">
            <a:spAutoFit/>
          </a:bodyPr>
          <a:lstStyle/>
          <a:p>
            <a:r>
              <a:rPr lang="en-US" sz="1100" dirty="0" smtClean="0">
                <a:solidFill>
                  <a:schemeClr val="accent6"/>
                </a:solidFill>
                <a:latin typeface="Arial" pitchFamily="34" charset="0"/>
                <a:cs typeface="Arial" pitchFamily="34" charset="0"/>
              </a:rPr>
              <a:t>1-2 weeks after</a:t>
            </a:r>
            <a:endParaRPr lang="en-US" sz="1100" dirty="0">
              <a:solidFill>
                <a:schemeClr val="accent6"/>
              </a:solidFill>
              <a:latin typeface="Arial" pitchFamily="34" charset="0"/>
              <a:cs typeface="Arial" pitchFamily="34" charset="0"/>
            </a:endParaRPr>
          </a:p>
        </p:txBody>
      </p:sp>
      <p:cxnSp>
        <p:nvCxnSpPr>
          <p:cNvPr id="7" name="Straight Connector 6"/>
          <p:cNvCxnSpPr/>
          <p:nvPr/>
        </p:nvCxnSpPr>
        <p:spPr>
          <a:xfrm flipV="1">
            <a:off x="1763392" y="1229111"/>
            <a:ext cx="5088964" cy="4571624"/>
          </a:xfrm>
          <a:prstGeom prst="line">
            <a:avLst/>
          </a:prstGeom>
          <a:ln w="57150">
            <a:solidFill>
              <a:srgbClr val="C00000"/>
            </a:solidFill>
          </a:ln>
        </p:spPr>
        <p:style>
          <a:lnRef idx="2">
            <a:schemeClr val="accent1"/>
          </a:lnRef>
          <a:fillRef idx="0">
            <a:schemeClr val="accent1"/>
          </a:fillRef>
          <a:effectRef idx="1">
            <a:schemeClr val="accent1"/>
          </a:effectRef>
          <a:fontRef idx="minor">
            <a:schemeClr val="tx1"/>
          </a:fontRef>
        </p:style>
      </p:cxnSp>
      <p:cxnSp>
        <p:nvCxnSpPr>
          <p:cNvPr id="48" name="Straight Connector 47"/>
          <p:cNvCxnSpPr/>
          <p:nvPr/>
        </p:nvCxnSpPr>
        <p:spPr>
          <a:xfrm flipH="1" flipV="1">
            <a:off x="2146508" y="1229915"/>
            <a:ext cx="4413308" cy="4580568"/>
          </a:xfrm>
          <a:prstGeom prst="line">
            <a:avLst/>
          </a:prstGeom>
          <a:ln w="57150">
            <a:solidFill>
              <a:srgbClr val="C0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917740384"/>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Content Placeholder 3"/>
          <p:cNvSpPr>
            <a:spLocks noGrp="1"/>
          </p:cNvSpPr>
          <p:nvPr>
            <p:ph idx="1"/>
          </p:nvPr>
        </p:nvSpPr>
        <p:spPr>
          <a:xfrm>
            <a:off x="527736" y="1350582"/>
            <a:ext cx="4710308" cy="4796219"/>
          </a:xfrm>
        </p:spPr>
        <p:txBody>
          <a:bodyPr/>
          <a:lstStyle/>
          <a:p>
            <a:r>
              <a:rPr lang="en-US" dirty="0" smtClean="0">
                <a:latin typeface="Arial" pitchFamily="34" charset="0"/>
                <a:cs typeface="Arial" pitchFamily="34" charset="0"/>
              </a:rPr>
              <a:t>The event date</a:t>
            </a:r>
          </a:p>
          <a:p>
            <a:endParaRPr lang="en-US" dirty="0" smtClean="0">
              <a:latin typeface="Arial" pitchFamily="34" charset="0"/>
              <a:cs typeface="Arial" pitchFamily="34" charset="0"/>
            </a:endParaRPr>
          </a:p>
          <a:p>
            <a:r>
              <a:rPr lang="en-US" dirty="0" smtClean="0">
                <a:latin typeface="Arial" pitchFamily="34" charset="0"/>
                <a:cs typeface="Arial" pitchFamily="34" charset="0"/>
              </a:rPr>
              <a:t>The event type (bake sale, marathon, etc.)*</a:t>
            </a:r>
          </a:p>
          <a:p>
            <a:endParaRPr lang="en-US" dirty="0" smtClean="0">
              <a:latin typeface="Arial" pitchFamily="34" charset="0"/>
              <a:cs typeface="Arial" pitchFamily="34" charset="0"/>
            </a:endParaRPr>
          </a:p>
          <a:p>
            <a:r>
              <a:rPr lang="en-US" dirty="0" smtClean="0">
                <a:latin typeface="Arial" pitchFamily="34" charset="0"/>
                <a:cs typeface="Arial" pitchFamily="34" charset="0"/>
              </a:rPr>
              <a:t>When the participant enters the coaching stream**</a:t>
            </a:r>
          </a:p>
          <a:p>
            <a:endParaRPr lang="en-US" dirty="0" smtClean="0">
              <a:latin typeface="Arial" pitchFamily="34" charset="0"/>
              <a:cs typeface="Arial" pitchFamily="34" charset="0"/>
            </a:endParaRPr>
          </a:p>
          <a:p>
            <a:r>
              <a:rPr lang="en-US" dirty="0" smtClean="0">
                <a:latin typeface="Arial" pitchFamily="34" charset="0"/>
                <a:cs typeface="Arial" pitchFamily="34" charset="0"/>
              </a:rPr>
              <a:t>When the participant should no longer receive coaching emails</a:t>
            </a:r>
          </a:p>
          <a:p>
            <a:endParaRPr lang="en-US" dirty="0" smtClean="0">
              <a:latin typeface="Arial" pitchFamily="34" charset="0"/>
              <a:cs typeface="Arial" pitchFamily="34" charset="0"/>
            </a:endParaRPr>
          </a:p>
          <a:p>
            <a:endParaRPr lang="en-US" dirty="0" smtClean="0"/>
          </a:p>
          <a:p>
            <a:pPr marL="0" indent="0"/>
            <a:endParaRPr lang="en-US" dirty="0" smtClean="0"/>
          </a:p>
          <a:p>
            <a:pPr marL="0" indent="0">
              <a:buNone/>
            </a:pPr>
            <a:r>
              <a:rPr lang="en-US" sz="1100" i="1" dirty="0" smtClean="0"/>
              <a:t>* You may have this information depending on the </a:t>
            </a:r>
            <a:r>
              <a:rPr lang="en-US" sz="1100" i="1" dirty="0" smtClean="0"/>
              <a:t>setup </a:t>
            </a:r>
            <a:r>
              <a:rPr lang="en-US" sz="1100" i="1" dirty="0" smtClean="0"/>
              <a:t>of your event</a:t>
            </a:r>
          </a:p>
          <a:p>
            <a:pPr marL="0" indent="0">
              <a:buNone/>
            </a:pPr>
            <a:r>
              <a:rPr lang="en-US" sz="1100" i="1" dirty="0" smtClean="0"/>
              <a:t>** This applies to </a:t>
            </a:r>
            <a:r>
              <a:rPr lang="en-US" sz="1100" i="1" dirty="0" smtClean="0"/>
              <a:t>traditional</a:t>
            </a:r>
            <a:r>
              <a:rPr lang="en-US" sz="1100" i="1" dirty="0" smtClean="0"/>
              <a:t> </a:t>
            </a:r>
            <a:r>
              <a:rPr lang="en-US" sz="1100" i="1" dirty="0" smtClean="0"/>
              <a:t>events as well</a:t>
            </a:r>
          </a:p>
          <a:p>
            <a:endParaRPr lang="en-US" dirty="0" smtClean="0">
              <a:latin typeface="Arial" charset="0"/>
              <a:cs typeface="Arial" charset="0"/>
            </a:endParaRPr>
          </a:p>
        </p:txBody>
      </p:sp>
      <p:sp>
        <p:nvSpPr>
          <p:cNvPr id="3" name="Title 2"/>
          <p:cNvSpPr>
            <a:spLocks noGrp="1"/>
          </p:cNvSpPr>
          <p:nvPr>
            <p:ph type="title"/>
          </p:nvPr>
        </p:nvSpPr>
        <p:spPr/>
        <p:txBody>
          <a:bodyPr/>
          <a:lstStyle/>
          <a:p>
            <a:pPr fontAlgn="auto">
              <a:spcAft>
                <a:spcPts val="0"/>
              </a:spcAft>
              <a:defRPr/>
            </a:pPr>
            <a:r>
              <a:rPr lang="en-US" dirty="0" smtClean="0"/>
              <a:t>What we won’t know</a:t>
            </a:r>
            <a:endParaRPr lang="en-US" dirty="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5109122" y="1490133"/>
            <a:ext cx="3892353" cy="4859162"/>
          </a:xfrm>
          <a:prstGeom prst="rect">
            <a:avLst/>
          </a:prstGeom>
        </p:spPr>
      </p:pic>
      <p:sp>
        <p:nvSpPr>
          <p:cNvPr id="4" name="TextBox 3"/>
          <p:cNvSpPr txBox="1"/>
          <p:nvPr/>
        </p:nvSpPr>
        <p:spPr>
          <a:xfrm>
            <a:off x="6275031" y="1685245"/>
            <a:ext cx="527709" cy="830997"/>
          </a:xfrm>
          <a:prstGeom prst="rect">
            <a:avLst/>
          </a:prstGeom>
          <a:noFill/>
        </p:spPr>
        <p:txBody>
          <a:bodyPr wrap="none" rtlCol="0">
            <a:spAutoFit/>
          </a:bodyPr>
          <a:lstStyle/>
          <a:p>
            <a:r>
              <a:rPr lang="en-US" sz="4800" dirty="0" smtClean="0"/>
              <a:t>?</a:t>
            </a:r>
            <a:endParaRPr lang="en-US" sz="4800" dirty="0"/>
          </a:p>
        </p:txBody>
      </p:sp>
    </p:spTree>
    <p:extLst>
      <p:ext uri="{BB962C8B-B14F-4D97-AF65-F5344CB8AC3E}">
        <p14:creationId xmlns:p14="http://schemas.microsoft.com/office/powerpoint/2010/main" val="1991423460"/>
      </p:ext>
    </p:extLst>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Content Placeholder 3"/>
          <p:cNvSpPr>
            <a:spLocks noGrp="1"/>
          </p:cNvSpPr>
          <p:nvPr>
            <p:ph idx="1"/>
          </p:nvPr>
        </p:nvSpPr>
        <p:spPr>
          <a:xfrm>
            <a:off x="527736" y="1350582"/>
            <a:ext cx="8302752" cy="4796219"/>
          </a:xfrm>
        </p:spPr>
        <p:txBody>
          <a:bodyPr/>
          <a:lstStyle/>
          <a:p>
            <a:pPr marL="0" indent="0"/>
            <a:r>
              <a:rPr lang="en-US" dirty="0" smtClean="0"/>
              <a:t> Registration Date</a:t>
            </a:r>
          </a:p>
          <a:p>
            <a:pPr marL="0" indent="0"/>
            <a:r>
              <a:rPr lang="en-US" dirty="0"/>
              <a:t> </a:t>
            </a:r>
            <a:r>
              <a:rPr lang="en-US" dirty="0" smtClean="0"/>
              <a:t>Personal Goal</a:t>
            </a:r>
          </a:p>
          <a:p>
            <a:pPr marL="0" indent="0"/>
            <a:r>
              <a:rPr lang="en-US" dirty="0"/>
              <a:t> </a:t>
            </a:r>
            <a:r>
              <a:rPr lang="en-US" dirty="0" smtClean="0"/>
              <a:t>Number of Donations</a:t>
            </a:r>
          </a:p>
          <a:p>
            <a:pPr marL="0" indent="0"/>
            <a:r>
              <a:rPr lang="en-US" dirty="0" smtClean="0">
                <a:latin typeface="Arial" pitchFamily="34" charset="0"/>
                <a:cs typeface="Arial" pitchFamily="34" charset="0"/>
              </a:rPr>
              <a:t> Amount Raised</a:t>
            </a:r>
          </a:p>
          <a:p>
            <a:pPr marL="0" indent="0"/>
            <a:r>
              <a:rPr lang="en-US" dirty="0">
                <a:latin typeface="Arial" pitchFamily="34" charset="0"/>
                <a:cs typeface="Arial" pitchFamily="34" charset="0"/>
              </a:rPr>
              <a:t> </a:t>
            </a:r>
            <a:r>
              <a:rPr lang="en-US" dirty="0" smtClean="0">
                <a:latin typeface="Arial" pitchFamily="34" charset="0"/>
                <a:cs typeface="Arial" pitchFamily="34" charset="0"/>
              </a:rPr>
              <a:t>Percent of Goal</a:t>
            </a:r>
          </a:p>
          <a:p>
            <a:pPr marL="0" indent="0"/>
            <a:r>
              <a:rPr lang="en-US" dirty="0">
                <a:latin typeface="Arial" pitchFamily="34" charset="0"/>
                <a:cs typeface="Arial" pitchFamily="34" charset="0"/>
              </a:rPr>
              <a:t> </a:t>
            </a:r>
            <a:r>
              <a:rPr lang="en-US" dirty="0" smtClean="0">
                <a:latin typeface="Arial" pitchFamily="34" charset="0"/>
                <a:cs typeface="Arial" pitchFamily="34" charset="0"/>
              </a:rPr>
              <a:t>Emails Sent</a:t>
            </a:r>
          </a:p>
          <a:p>
            <a:pPr marL="0" indent="0"/>
            <a:r>
              <a:rPr lang="en-US" dirty="0">
                <a:latin typeface="Arial" pitchFamily="34" charset="0"/>
                <a:cs typeface="Arial" pitchFamily="34" charset="0"/>
              </a:rPr>
              <a:t> </a:t>
            </a:r>
            <a:r>
              <a:rPr lang="en-US" dirty="0" smtClean="0">
                <a:latin typeface="Arial" pitchFamily="34" charset="0"/>
                <a:cs typeface="Arial" pitchFamily="34" charset="0"/>
              </a:rPr>
              <a:t>Self Donor Status</a:t>
            </a:r>
          </a:p>
          <a:p>
            <a:pPr marL="0" indent="0"/>
            <a:r>
              <a:rPr lang="en-US" dirty="0">
                <a:latin typeface="Arial" pitchFamily="34" charset="0"/>
                <a:cs typeface="Arial" pitchFamily="34" charset="0"/>
              </a:rPr>
              <a:t> </a:t>
            </a:r>
            <a:r>
              <a:rPr lang="en-US" dirty="0" smtClean="0">
                <a:latin typeface="Arial" pitchFamily="34" charset="0"/>
                <a:cs typeface="Arial" pitchFamily="34" charset="0"/>
              </a:rPr>
              <a:t>Team Captain Status</a:t>
            </a:r>
          </a:p>
          <a:p>
            <a:pPr marL="0" indent="0"/>
            <a:r>
              <a:rPr lang="en-US" dirty="0">
                <a:latin typeface="Arial" pitchFamily="34" charset="0"/>
                <a:cs typeface="Arial" pitchFamily="34" charset="0"/>
              </a:rPr>
              <a:t> </a:t>
            </a:r>
            <a:r>
              <a:rPr lang="en-US" dirty="0" smtClean="0">
                <a:latin typeface="Arial" pitchFamily="34" charset="0"/>
                <a:cs typeface="Arial" pitchFamily="34" charset="0"/>
              </a:rPr>
              <a:t>Team Member Status</a:t>
            </a:r>
          </a:p>
          <a:p>
            <a:pPr marL="0" indent="0"/>
            <a:r>
              <a:rPr lang="en-US" dirty="0" smtClean="0"/>
              <a:t> Personal Page Status</a:t>
            </a:r>
          </a:p>
          <a:p>
            <a:pPr marL="0" indent="0"/>
            <a:endParaRPr lang="en-US" dirty="0" smtClean="0"/>
          </a:p>
          <a:p>
            <a:pPr marL="0" indent="0"/>
            <a:endParaRPr lang="en-US" dirty="0" smtClean="0"/>
          </a:p>
          <a:p>
            <a:endParaRPr lang="en-US" dirty="0" smtClean="0">
              <a:latin typeface="Arial" charset="0"/>
              <a:cs typeface="Arial" charset="0"/>
            </a:endParaRPr>
          </a:p>
        </p:txBody>
      </p:sp>
      <p:sp>
        <p:nvSpPr>
          <p:cNvPr id="3" name="Title 2"/>
          <p:cNvSpPr>
            <a:spLocks noGrp="1"/>
          </p:cNvSpPr>
          <p:nvPr>
            <p:ph type="title"/>
          </p:nvPr>
        </p:nvSpPr>
        <p:spPr/>
        <p:txBody>
          <a:bodyPr/>
          <a:lstStyle/>
          <a:p>
            <a:pPr fontAlgn="auto">
              <a:spcAft>
                <a:spcPts val="0"/>
              </a:spcAft>
              <a:defRPr/>
            </a:pPr>
            <a:r>
              <a:rPr lang="en-US" dirty="0" smtClean="0"/>
              <a:t>What we will know</a:t>
            </a:r>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58488" y="2285470"/>
            <a:ext cx="4572000" cy="4048125"/>
          </a:xfrm>
          <a:prstGeom prst="rect">
            <a:avLst/>
          </a:prstGeom>
        </p:spPr>
      </p:pic>
    </p:spTree>
    <p:extLst>
      <p:ext uri="{BB962C8B-B14F-4D97-AF65-F5344CB8AC3E}">
        <p14:creationId xmlns:p14="http://schemas.microsoft.com/office/powerpoint/2010/main" val="2803897492"/>
      </p:ext>
    </p:extLst>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p:cNvSpPr>
            <a:spLocks noGrp="1"/>
          </p:cNvSpPr>
          <p:nvPr>
            <p:ph type="title"/>
          </p:nvPr>
        </p:nvSpPr>
        <p:spPr>
          <a:xfrm>
            <a:off x="841375" y="603250"/>
            <a:ext cx="7510463" cy="534988"/>
          </a:xfrm>
        </p:spPr>
        <p:txBody>
          <a:bodyPr/>
          <a:lstStyle/>
          <a:p>
            <a:pPr fontAlgn="auto">
              <a:spcAft>
                <a:spcPts val="0"/>
              </a:spcAft>
              <a:defRPr/>
            </a:pPr>
            <a:r>
              <a:rPr lang="en-US" dirty="0" smtClean="0"/>
              <a:t>diy </a:t>
            </a:r>
            <a:r>
              <a:rPr lang="en-US" dirty="0" smtClean="0"/>
              <a:t>Coaching</a:t>
            </a:r>
            <a:br>
              <a:rPr lang="en-US" dirty="0" smtClean="0"/>
            </a:br>
            <a:r>
              <a:rPr lang="en-US" dirty="0" smtClean="0"/>
              <a:t>Email template</a:t>
            </a:r>
            <a:endParaRPr lang="en-US" dirty="0"/>
          </a:p>
        </p:txBody>
      </p:sp>
      <p:pic>
        <p:nvPicPr>
          <p:cNvPr id="4" name="Picture 3" descr="coaching_screenshot_updated.jpg"/>
          <p:cNvPicPr>
            <a:picLocks noChangeAspect="1"/>
          </p:cNvPicPr>
          <p:nvPr/>
        </p:nvPicPr>
        <p:blipFill>
          <a:blip r:embed="rId3"/>
          <a:stretch>
            <a:fillRect/>
          </a:stretch>
        </p:blipFill>
        <p:spPr>
          <a:xfrm>
            <a:off x="3783224" y="534808"/>
            <a:ext cx="5253020" cy="5748811"/>
          </a:xfrm>
          <a:prstGeom prst="rect">
            <a:avLst/>
          </a:prstGeom>
        </p:spPr>
      </p:pic>
      <p:sp>
        <p:nvSpPr>
          <p:cNvPr id="11" name="TextBox 10"/>
          <p:cNvSpPr txBox="1"/>
          <p:nvPr/>
        </p:nvSpPr>
        <p:spPr>
          <a:xfrm>
            <a:off x="504781" y="2226096"/>
            <a:ext cx="2475487" cy="369332"/>
          </a:xfrm>
          <a:prstGeom prst="rect">
            <a:avLst/>
          </a:prstGeom>
          <a:noFill/>
        </p:spPr>
        <p:txBody>
          <a:bodyPr wrap="square" rtlCol="0">
            <a:spAutoFit/>
          </a:bodyPr>
          <a:lstStyle/>
          <a:p>
            <a:r>
              <a:rPr lang="en-US" dirty="0" smtClean="0">
                <a:solidFill>
                  <a:srgbClr val="002060"/>
                </a:solidFill>
              </a:rPr>
              <a:t>Dynamic Content</a:t>
            </a:r>
            <a:endParaRPr lang="en-US" dirty="0">
              <a:solidFill>
                <a:srgbClr val="002060"/>
              </a:solidFill>
            </a:endParaRPr>
          </a:p>
        </p:txBody>
      </p:sp>
      <p:cxnSp>
        <p:nvCxnSpPr>
          <p:cNvPr id="12" name="Straight Arrow Connector 11"/>
          <p:cNvCxnSpPr/>
          <p:nvPr/>
        </p:nvCxnSpPr>
        <p:spPr>
          <a:xfrm flipV="1">
            <a:off x="2425881" y="2222246"/>
            <a:ext cx="2357018" cy="205002"/>
          </a:xfrm>
          <a:prstGeom prst="straightConnector1">
            <a:avLst/>
          </a:prstGeom>
          <a:ln>
            <a:solidFill>
              <a:srgbClr val="002060"/>
            </a:solidFill>
            <a:tailEnd type="arrow"/>
          </a:ln>
        </p:spPr>
        <p:style>
          <a:lnRef idx="2">
            <a:schemeClr val="accent1"/>
          </a:lnRef>
          <a:fillRef idx="0">
            <a:schemeClr val="accent1"/>
          </a:fillRef>
          <a:effectRef idx="1">
            <a:schemeClr val="accent1"/>
          </a:effectRef>
          <a:fontRef idx="minor">
            <a:schemeClr val="tx1"/>
          </a:fontRef>
        </p:style>
      </p:cxnSp>
      <p:cxnSp>
        <p:nvCxnSpPr>
          <p:cNvPr id="13" name="Straight Arrow Connector 12"/>
          <p:cNvCxnSpPr/>
          <p:nvPr/>
        </p:nvCxnSpPr>
        <p:spPr>
          <a:xfrm>
            <a:off x="2425881" y="2423135"/>
            <a:ext cx="4546036" cy="252199"/>
          </a:xfrm>
          <a:prstGeom prst="straightConnector1">
            <a:avLst/>
          </a:prstGeom>
          <a:ln>
            <a:solidFill>
              <a:srgbClr val="002060"/>
            </a:solidFill>
            <a:tailEnd type="arrow"/>
          </a:ln>
        </p:spPr>
        <p:style>
          <a:lnRef idx="2">
            <a:schemeClr val="accent1"/>
          </a:lnRef>
          <a:fillRef idx="0">
            <a:schemeClr val="accent1"/>
          </a:fillRef>
          <a:effectRef idx="1">
            <a:schemeClr val="accent1"/>
          </a:effectRef>
          <a:fontRef idx="minor">
            <a:schemeClr val="tx1"/>
          </a:fontRef>
        </p:style>
      </p:cxnSp>
      <p:sp>
        <p:nvSpPr>
          <p:cNvPr id="19" name="Left Bracket 18"/>
          <p:cNvSpPr/>
          <p:nvPr/>
        </p:nvSpPr>
        <p:spPr>
          <a:xfrm>
            <a:off x="4436535" y="2675334"/>
            <a:ext cx="166255" cy="1771975"/>
          </a:xfrm>
          <a:prstGeom prst="leftBracket">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cxnSp>
        <p:nvCxnSpPr>
          <p:cNvPr id="21" name="Straight Arrow Connector 20"/>
          <p:cNvCxnSpPr/>
          <p:nvPr/>
        </p:nvCxnSpPr>
        <p:spPr>
          <a:xfrm>
            <a:off x="2453591" y="3546756"/>
            <a:ext cx="1830545"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22" name="TextBox 21"/>
          <p:cNvSpPr txBox="1"/>
          <p:nvPr/>
        </p:nvSpPr>
        <p:spPr>
          <a:xfrm>
            <a:off x="812948" y="3362090"/>
            <a:ext cx="1638829" cy="369332"/>
          </a:xfrm>
          <a:prstGeom prst="rect">
            <a:avLst/>
          </a:prstGeom>
          <a:noFill/>
        </p:spPr>
        <p:txBody>
          <a:bodyPr wrap="square" rtlCol="0">
            <a:spAutoFit/>
          </a:bodyPr>
          <a:lstStyle/>
          <a:p>
            <a:r>
              <a:rPr lang="en-US" dirty="0" smtClean="0">
                <a:solidFill>
                  <a:srgbClr val="5BAC35"/>
                </a:solidFill>
              </a:rPr>
              <a:t>Static Content</a:t>
            </a:r>
            <a:endParaRPr lang="en-US" dirty="0">
              <a:solidFill>
                <a:srgbClr val="5BAC35"/>
              </a:solidFill>
            </a:endParaRPr>
          </a:p>
        </p:txBody>
      </p:sp>
    </p:spTree>
    <p:extLst>
      <p:ext uri="{BB962C8B-B14F-4D97-AF65-F5344CB8AC3E}">
        <p14:creationId xmlns:p14="http://schemas.microsoft.com/office/powerpoint/2010/main" val="3729303783"/>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power of dynamic content</a:t>
            </a:r>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86670" y="1185511"/>
            <a:ext cx="5667375" cy="4848225"/>
          </a:xfrm>
          <a:prstGeom prst="rect">
            <a:avLst/>
          </a:prstGeom>
          <a:ln>
            <a:noFill/>
          </a:ln>
          <a:effectLst>
            <a:outerShdw blurRad="292100" dist="139700" dir="2700000" algn="tl" rotWithShape="0">
              <a:srgbClr val="333333">
                <a:alpha val="65000"/>
              </a:srgbClr>
            </a:outerShdw>
          </a:effectLst>
        </p:spPr>
      </p:pic>
      <p:sp>
        <p:nvSpPr>
          <p:cNvPr id="6" name="Oval 5"/>
          <p:cNvSpPr/>
          <p:nvPr/>
        </p:nvSpPr>
        <p:spPr>
          <a:xfrm>
            <a:off x="5429957" y="2703514"/>
            <a:ext cx="2370667" cy="3330222"/>
          </a:xfrm>
          <a:prstGeom prst="ellipse">
            <a:avLst/>
          </a:prstGeom>
          <a:noFill/>
          <a:ln w="19050">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10" name="Straight Arrow Connector 9"/>
          <p:cNvCxnSpPr/>
          <p:nvPr/>
        </p:nvCxnSpPr>
        <p:spPr>
          <a:xfrm>
            <a:off x="953906" y="4834467"/>
            <a:ext cx="1162755" cy="0"/>
          </a:xfrm>
          <a:prstGeom prst="straightConnector1">
            <a:avLst/>
          </a:prstGeom>
          <a:ln w="28575">
            <a:solidFill>
              <a:srgbClr val="C00000"/>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345713976"/>
      </p:ext>
    </p:extLst>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75569" y="1185511"/>
            <a:ext cx="5215636" cy="5040321"/>
          </a:xfrm>
          <a:prstGeom prst="rect">
            <a:avLst/>
          </a:prstGeom>
          <a:ln>
            <a:noFill/>
          </a:ln>
          <a:effectLst>
            <a:outerShdw blurRad="292100" dist="139700" dir="2700000" algn="tl" rotWithShape="0">
              <a:srgbClr val="333333">
                <a:alpha val="65000"/>
              </a:srgbClr>
            </a:outerShdw>
          </a:effectLst>
        </p:spPr>
      </p:pic>
      <p:sp>
        <p:nvSpPr>
          <p:cNvPr id="2" name="Title 1"/>
          <p:cNvSpPr>
            <a:spLocks noGrp="1"/>
          </p:cNvSpPr>
          <p:nvPr>
            <p:ph type="title"/>
          </p:nvPr>
        </p:nvSpPr>
        <p:spPr/>
        <p:txBody>
          <a:bodyPr/>
          <a:lstStyle/>
          <a:p>
            <a:r>
              <a:rPr lang="en-US" dirty="0" smtClean="0"/>
              <a:t>The power of dynamic content</a:t>
            </a:r>
            <a:endParaRPr lang="en-US" dirty="0"/>
          </a:p>
        </p:txBody>
      </p:sp>
      <p:sp>
        <p:nvSpPr>
          <p:cNvPr id="6" name="Oval 5"/>
          <p:cNvSpPr/>
          <p:nvPr/>
        </p:nvSpPr>
        <p:spPr>
          <a:xfrm>
            <a:off x="4809069" y="2838982"/>
            <a:ext cx="2573872" cy="3330222"/>
          </a:xfrm>
          <a:prstGeom prst="ellipse">
            <a:avLst/>
          </a:prstGeom>
          <a:noFill/>
          <a:ln w="19050">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10" name="Straight Arrow Connector 9"/>
          <p:cNvCxnSpPr/>
          <p:nvPr/>
        </p:nvCxnSpPr>
        <p:spPr>
          <a:xfrm>
            <a:off x="931337" y="4507086"/>
            <a:ext cx="1162755" cy="0"/>
          </a:xfrm>
          <a:prstGeom prst="straightConnector1">
            <a:avLst/>
          </a:prstGeom>
          <a:ln w="28575">
            <a:solidFill>
              <a:srgbClr val="C00000"/>
            </a:solidFill>
            <a:tailEnd type="arrow"/>
          </a:ln>
        </p:spPr>
        <p:style>
          <a:lnRef idx="2">
            <a:schemeClr val="accent1"/>
          </a:lnRef>
          <a:fillRef idx="0">
            <a:schemeClr val="accent1"/>
          </a:fillRef>
          <a:effectRef idx="1">
            <a:schemeClr val="accent1"/>
          </a:effectRef>
          <a:fontRef idx="minor">
            <a:schemeClr val="tx1"/>
          </a:fontRef>
        </p:style>
      </p:cxnSp>
      <p:cxnSp>
        <p:nvCxnSpPr>
          <p:cNvPr id="7" name="Straight Arrow Connector 6"/>
          <p:cNvCxnSpPr/>
          <p:nvPr/>
        </p:nvCxnSpPr>
        <p:spPr>
          <a:xfrm>
            <a:off x="948269" y="3214494"/>
            <a:ext cx="1162755" cy="0"/>
          </a:xfrm>
          <a:prstGeom prst="straightConnector1">
            <a:avLst/>
          </a:prstGeom>
          <a:ln w="28575">
            <a:solidFill>
              <a:srgbClr val="C00000"/>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751809153"/>
      </p:ext>
    </p:extLst>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Content Placeholder 3"/>
          <p:cNvSpPr>
            <a:spLocks noGrp="1"/>
          </p:cNvSpPr>
          <p:nvPr>
            <p:ph idx="1"/>
          </p:nvPr>
        </p:nvSpPr>
        <p:spPr>
          <a:xfrm>
            <a:off x="527736" y="1350582"/>
            <a:ext cx="8302752" cy="4796219"/>
          </a:xfrm>
        </p:spPr>
        <p:txBody>
          <a:bodyPr/>
          <a:lstStyle/>
          <a:p>
            <a:pPr marL="0" indent="0"/>
            <a:r>
              <a:rPr lang="en-US" dirty="0" smtClean="0"/>
              <a:t> Send coaching emails weekly/bi-weekly/monthly and include:</a:t>
            </a:r>
          </a:p>
          <a:p>
            <a:pPr marL="236537" lvl="1" indent="0"/>
            <a:r>
              <a:rPr lang="en-US" sz="1400" dirty="0"/>
              <a:t> </a:t>
            </a:r>
            <a:r>
              <a:rPr lang="en-US" sz="1400" dirty="0"/>
              <a:t>A</a:t>
            </a:r>
            <a:r>
              <a:rPr lang="en-US" sz="1400" dirty="0" smtClean="0"/>
              <a:t> </a:t>
            </a:r>
            <a:r>
              <a:rPr lang="en-US" sz="1400" dirty="0" smtClean="0"/>
              <a:t>clear call-to-action in </a:t>
            </a:r>
            <a:r>
              <a:rPr lang="en-US" sz="1400" i="1" dirty="0" smtClean="0"/>
              <a:t>EVERY</a:t>
            </a:r>
            <a:r>
              <a:rPr lang="en-US" sz="1400" dirty="0" smtClean="0"/>
              <a:t> email</a:t>
            </a:r>
          </a:p>
          <a:p>
            <a:pPr marL="236537" lvl="1" indent="0"/>
            <a:r>
              <a:rPr lang="en-US" sz="1400" dirty="0"/>
              <a:t> </a:t>
            </a:r>
            <a:r>
              <a:rPr lang="en-US" sz="1400" dirty="0"/>
              <a:t>R</a:t>
            </a:r>
            <a:r>
              <a:rPr lang="en-US" sz="1400" dirty="0" smtClean="0"/>
              <a:t>elevant </a:t>
            </a:r>
            <a:r>
              <a:rPr lang="en-US" sz="1400" dirty="0"/>
              <a:t>content, tips and tools in </a:t>
            </a:r>
            <a:r>
              <a:rPr lang="en-US" sz="1400" i="1" dirty="0"/>
              <a:t>EVERY</a:t>
            </a:r>
            <a:r>
              <a:rPr lang="en-US" sz="1400" dirty="0"/>
              <a:t> </a:t>
            </a:r>
            <a:r>
              <a:rPr lang="en-US" sz="1400" dirty="0" smtClean="0"/>
              <a:t>email</a:t>
            </a:r>
            <a:endParaRPr lang="en-US" sz="1400" dirty="0"/>
          </a:p>
          <a:p>
            <a:pPr marL="0" indent="0"/>
            <a:r>
              <a:rPr lang="en-US" dirty="0" smtClean="0"/>
              <a:t> Always include:</a:t>
            </a:r>
          </a:p>
          <a:p>
            <a:pPr marL="236537" lvl="1" indent="0"/>
            <a:r>
              <a:rPr lang="en-US" sz="1400" dirty="0" smtClean="0"/>
              <a:t> Link to the Participant Center (with autologin)</a:t>
            </a:r>
          </a:p>
          <a:p>
            <a:pPr marL="236537" lvl="1" indent="0"/>
            <a:r>
              <a:rPr lang="en-US" sz="1400" dirty="0" smtClean="0"/>
              <a:t> Login credentials</a:t>
            </a:r>
          </a:p>
          <a:p>
            <a:pPr marL="236537" lvl="1" indent="0"/>
            <a:r>
              <a:rPr lang="en-US" sz="1400" dirty="0" smtClean="0"/>
              <a:t> Participant’s personal fundraising progress</a:t>
            </a:r>
          </a:p>
          <a:p>
            <a:pPr marL="236537" lvl="1" indent="0"/>
            <a:r>
              <a:rPr lang="en-US" sz="1400" dirty="0" smtClean="0"/>
              <a:t> Fundraising or tool tips</a:t>
            </a:r>
          </a:p>
          <a:p>
            <a:pPr marL="236537" lvl="1" indent="0"/>
            <a:r>
              <a:rPr lang="en-US" sz="1400" dirty="0" smtClean="0"/>
              <a:t> Special content for Team Captains (or specific participant behaviors)</a:t>
            </a:r>
          </a:p>
          <a:p>
            <a:pPr marL="0" indent="0"/>
            <a:r>
              <a:rPr lang="en-US" dirty="0"/>
              <a:t> </a:t>
            </a:r>
            <a:r>
              <a:rPr lang="en-US" dirty="0" smtClean="0"/>
              <a:t>Encourage participants to:</a:t>
            </a:r>
          </a:p>
          <a:p>
            <a:pPr marL="236537" lvl="1" indent="0"/>
            <a:r>
              <a:rPr lang="en-US" dirty="0"/>
              <a:t> </a:t>
            </a:r>
            <a:r>
              <a:rPr lang="en-US" sz="1400" dirty="0" smtClean="0"/>
              <a:t>Update personal pages</a:t>
            </a:r>
            <a:endParaRPr lang="en-US" sz="1400" dirty="0"/>
          </a:p>
          <a:p>
            <a:pPr marL="236537" lvl="1" indent="0"/>
            <a:r>
              <a:rPr lang="en-US" sz="1400" dirty="0"/>
              <a:t> Add personal </a:t>
            </a:r>
            <a:r>
              <a:rPr lang="en-US" sz="1400" dirty="0" smtClean="0"/>
              <a:t>photos and stories</a:t>
            </a:r>
            <a:endParaRPr lang="en-US" sz="1400" dirty="0"/>
          </a:p>
          <a:p>
            <a:pPr marL="236537" lvl="1" indent="0"/>
            <a:r>
              <a:rPr lang="en-US" sz="1400" dirty="0" smtClean="0"/>
              <a:t> Kickoff fundraising efforts </a:t>
            </a:r>
            <a:r>
              <a:rPr lang="en-US" sz="1400" dirty="0"/>
              <a:t>with </a:t>
            </a:r>
            <a:r>
              <a:rPr lang="en-US" sz="1400" dirty="0" smtClean="0"/>
              <a:t>self donations</a:t>
            </a:r>
          </a:p>
          <a:p>
            <a:pPr marL="236537" lvl="1" indent="0"/>
            <a:r>
              <a:rPr lang="en-US" sz="1400" dirty="0" smtClean="0"/>
              <a:t> </a:t>
            </a:r>
            <a:r>
              <a:rPr lang="en-US" sz="1400" dirty="0"/>
              <a:t>Send emails (regularly) to </a:t>
            </a:r>
            <a:r>
              <a:rPr lang="en-US" sz="1400" dirty="0" smtClean="0"/>
              <a:t>family </a:t>
            </a:r>
            <a:r>
              <a:rPr lang="en-US" sz="1400" dirty="0"/>
              <a:t>and friends asking for a </a:t>
            </a:r>
            <a:r>
              <a:rPr lang="en-US" sz="1400" dirty="0" smtClean="0"/>
              <a:t>donation</a:t>
            </a:r>
          </a:p>
          <a:p>
            <a:pPr marL="447675" lvl="2" indent="0"/>
            <a:r>
              <a:rPr lang="en-US" sz="1400" dirty="0"/>
              <a:t> </a:t>
            </a:r>
            <a:r>
              <a:rPr lang="en-US" sz="1400" dirty="0" smtClean="0"/>
              <a:t>Ask </a:t>
            </a:r>
            <a:r>
              <a:rPr lang="en-US" sz="1400" dirty="0"/>
              <a:t>your inner circle first (those folks you know will </a:t>
            </a:r>
            <a:r>
              <a:rPr lang="en-US" sz="1400" dirty="0" smtClean="0"/>
              <a:t>donate)</a:t>
            </a:r>
          </a:p>
          <a:p>
            <a:pPr marL="447675" lvl="2" indent="0"/>
            <a:r>
              <a:rPr lang="en-US" sz="1400" dirty="0"/>
              <a:t> </a:t>
            </a:r>
            <a:r>
              <a:rPr lang="en-US" sz="1400" dirty="0" smtClean="0"/>
              <a:t>Then expand </a:t>
            </a:r>
            <a:r>
              <a:rPr lang="en-US" sz="1400" dirty="0"/>
              <a:t>your network after </a:t>
            </a:r>
            <a:r>
              <a:rPr lang="en-US" sz="1400" dirty="0" smtClean="0"/>
              <a:t>contacting </a:t>
            </a:r>
            <a:r>
              <a:rPr lang="en-US" sz="1400" dirty="0"/>
              <a:t>your inner circle</a:t>
            </a:r>
          </a:p>
          <a:p>
            <a:r>
              <a:rPr lang="en-US" dirty="0" smtClean="0"/>
              <a:t>Regularly </a:t>
            </a:r>
            <a:r>
              <a:rPr lang="en-US" dirty="0"/>
              <a:t>post content to social media (like Facebook) to coincide with the delivery schedule of  </a:t>
            </a:r>
            <a:r>
              <a:rPr lang="en-US" dirty="0" smtClean="0"/>
              <a:t>the messages in the </a:t>
            </a:r>
            <a:r>
              <a:rPr lang="en-US" dirty="0"/>
              <a:t>coaching email campaign</a:t>
            </a:r>
          </a:p>
          <a:p>
            <a:pPr marL="0" indent="0"/>
            <a:endParaRPr lang="en-US" dirty="0" smtClean="0"/>
          </a:p>
          <a:p>
            <a:endParaRPr lang="en-US" dirty="0" smtClean="0">
              <a:latin typeface="Arial" charset="0"/>
              <a:cs typeface="Arial" charset="0"/>
            </a:endParaRPr>
          </a:p>
        </p:txBody>
      </p:sp>
      <p:sp>
        <p:nvSpPr>
          <p:cNvPr id="3" name="Title 2"/>
          <p:cNvSpPr>
            <a:spLocks noGrp="1"/>
          </p:cNvSpPr>
          <p:nvPr>
            <p:ph type="title"/>
          </p:nvPr>
        </p:nvSpPr>
        <p:spPr/>
        <p:txBody>
          <a:bodyPr/>
          <a:lstStyle/>
          <a:p>
            <a:pPr fontAlgn="auto">
              <a:spcAft>
                <a:spcPts val="0"/>
              </a:spcAft>
              <a:defRPr/>
            </a:pPr>
            <a:r>
              <a:rPr lang="en-US" dirty="0" smtClean="0"/>
              <a:t>General Tips for DIY coaching emails</a:t>
            </a:r>
            <a:endParaRPr lang="en-US" dirty="0"/>
          </a:p>
        </p:txBody>
      </p:sp>
    </p:spTree>
    <p:extLst>
      <p:ext uri="{BB962C8B-B14F-4D97-AF65-F5344CB8AC3E}">
        <p14:creationId xmlns:p14="http://schemas.microsoft.com/office/powerpoint/2010/main" val="2400437332"/>
      </p:ext>
    </p:extLst>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Other DIY Best Practices</a:t>
            </a:r>
            <a:endParaRPr lang="en-US" dirty="0"/>
          </a:p>
        </p:txBody>
      </p:sp>
    </p:spTree>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sz="2000" dirty="0" smtClean="0"/>
              <a:t>Review DIY Fundraising Highlights</a:t>
            </a:r>
          </a:p>
          <a:p>
            <a:endParaRPr lang="en-US" sz="2000" dirty="0" smtClean="0"/>
          </a:p>
          <a:p>
            <a:r>
              <a:rPr lang="en-US" sz="2000" dirty="0" smtClean="0"/>
              <a:t>Promoting Your DIY Program</a:t>
            </a:r>
          </a:p>
          <a:p>
            <a:endParaRPr lang="en-US" sz="2000" dirty="0" smtClean="0"/>
          </a:p>
          <a:p>
            <a:r>
              <a:rPr lang="en-US" sz="2000" dirty="0" smtClean="0"/>
              <a:t>Communicating with Your DIY Fundraisers</a:t>
            </a:r>
          </a:p>
          <a:p>
            <a:endParaRPr lang="en-US" sz="2000" dirty="0" smtClean="0"/>
          </a:p>
          <a:p>
            <a:r>
              <a:rPr lang="en-US" sz="2000" dirty="0" smtClean="0"/>
              <a:t>Other DIY Best Practices</a:t>
            </a:r>
          </a:p>
          <a:p>
            <a:pPr>
              <a:buNone/>
            </a:pPr>
            <a:endParaRPr lang="en-US" sz="2000" dirty="0" smtClean="0"/>
          </a:p>
          <a:p>
            <a:r>
              <a:rPr lang="en-US" sz="2000" dirty="0" smtClean="0"/>
              <a:t>Questions</a:t>
            </a:r>
            <a:endParaRPr lang="en-US" sz="2000" dirty="0"/>
          </a:p>
        </p:txBody>
      </p:sp>
      <p:sp>
        <p:nvSpPr>
          <p:cNvPr id="3" name="Title 2"/>
          <p:cNvSpPr>
            <a:spLocks noGrp="1"/>
          </p:cNvSpPr>
          <p:nvPr>
            <p:ph type="title"/>
          </p:nvPr>
        </p:nvSpPr>
        <p:spPr/>
        <p:txBody>
          <a:bodyPr/>
          <a:lstStyle/>
          <a:p>
            <a:r>
              <a:rPr lang="en-US" dirty="0" smtClean="0"/>
              <a:t>Agenda</a:t>
            </a:r>
            <a:endParaRPr lang="en-US" dirty="0"/>
          </a:p>
        </p:txBody>
      </p:sp>
    </p:spTree>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841248" y="1350582"/>
            <a:ext cx="4362930" cy="4796219"/>
          </a:xfrm>
        </p:spPr>
        <p:txBody>
          <a:bodyPr/>
          <a:lstStyle/>
          <a:p>
            <a:r>
              <a:rPr lang="en-US" sz="2000" dirty="0" smtClean="0"/>
              <a:t>Does your organization have merchandise that DIY fundraisers can sell to raise additional funds?</a:t>
            </a:r>
          </a:p>
          <a:p>
            <a:endParaRPr lang="en-US" dirty="0" smtClean="0"/>
          </a:p>
          <a:p>
            <a:r>
              <a:rPr lang="en-US" sz="2000" dirty="0" smtClean="0"/>
              <a:t>Does your mission have a virtual item that you can associate with a donation?</a:t>
            </a:r>
          </a:p>
          <a:p>
            <a:endParaRPr lang="en-US" sz="2000" dirty="0" smtClean="0"/>
          </a:p>
          <a:p>
            <a:r>
              <a:rPr lang="en-US" sz="2000" dirty="0" smtClean="0"/>
              <a:t>Enable your constituents to create custom merchandise for their fundraisers/</a:t>
            </a:r>
            <a:endParaRPr lang="en-US" sz="2000" dirty="0"/>
          </a:p>
        </p:txBody>
      </p:sp>
      <p:sp>
        <p:nvSpPr>
          <p:cNvPr id="3" name="Title 2"/>
          <p:cNvSpPr>
            <a:spLocks noGrp="1"/>
          </p:cNvSpPr>
          <p:nvPr>
            <p:ph type="title"/>
          </p:nvPr>
        </p:nvSpPr>
        <p:spPr/>
        <p:txBody>
          <a:bodyPr/>
          <a:lstStyle/>
          <a:p>
            <a:r>
              <a:rPr lang="en-US" dirty="0" smtClean="0"/>
              <a:t>integrate E-Commerce</a:t>
            </a:r>
            <a:endParaRPr lang="en-US" dirty="0"/>
          </a:p>
        </p:txBody>
      </p:sp>
      <p:pic>
        <p:nvPicPr>
          <p:cNvPr id="4" name="Picture 3" descr="white_ribbon_candle_pc_800_clr_1373.png"/>
          <p:cNvPicPr>
            <a:picLocks noChangeAspect="1"/>
          </p:cNvPicPr>
          <p:nvPr/>
        </p:nvPicPr>
        <p:blipFill>
          <a:blip r:embed="rId2"/>
          <a:stretch>
            <a:fillRect/>
          </a:stretch>
        </p:blipFill>
        <p:spPr>
          <a:xfrm>
            <a:off x="6165850" y="912029"/>
            <a:ext cx="2391834" cy="4783667"/>
          </a:xfrm>
          <a:prstGeom prst="rect">
            <a:avLst/>
          </a:prstGeom>
        </p:spPr>
      </p:pic>
    </p:spTree>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841375" y="377840"/>
            <a:ext cx="7507288" cy="747713"/>
          </a:xfrm>
        </p:spPr>
        <p:txBody>
          <a:bodyPr/>
          <a:lstStyle/>
          <a:p>
            <a:pPr>
              <a:defRPr/>
            </a:pPr>
            <a:r>
              <a:rPr lang="en-US" dirty="0" smtClean="0"/>
              <a:t>CUSTOM Merchandise</a:t>
            </a:r>
            <a:endParaRPr lang="en-US" dirty="0"/>
          </a:p>
        </p:txBody>
      </p:sp>
      <p:pic>
        <p:nvPicPr>
          <p:cNvPr id="5" name="Picture 2"/>
          <p:cNvPicPr>
            <a:picLocks noChangeAspect="1" noChangeArrowheads="1"/>
          </p:cNvPicPr>
          <p:nvPr/>
        </p:nvPicPr>
        <p:blipFill>
          <a:blip r:embed="rId2"/>
          <a:srcRect/>
          <a:stretch>
            <a:fillRect/>
          </a:stretch>
        </p:blipFill>
        <p:spPr bwMode="auto">
          <a:xfrm>
            <a:off x="841375" y="892277"/>
            <a:ext cx="4064000" cy="5241888"/>
          </a:xfrm>
          <a:prstGeom prst="rect">
            <a:avLst/>
          </a:prstGeom>
          <a:noFill/>
          <a:ln w="9525">
            <a:noFill/>
            <a:miter lim="800000"/>
            <a:headEnd/>
            <a:tailEnd/>
          </a:ln>
        </p:spPr>
      </p:pic>
      <p:pic>
        <p:nvPicPr>
          <p:cNvPr id="7" name="Picture 6"/>
          <p:cNvPicPr>
            <a:picLocks noChangeAspect="1" noChangeArrowheads="1"/>
          </p:cNvPicPr>
          <p:nvPr/>
        </p:nvPicPr>
        <p:blipFill>
          <a:blip r:embed="rId3"/>
          <a:srcRect/>
          <a:stretch>
            <a:fillRect/>
          </a:stretch>
        </p:blipFill>
        <p:spPr bwMode="auto">
          <a:xfrm>
            <a:off x="5653794" y="1125553"/>
            <a:ext cx="2401358" cy="3346574"/>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Create an Endurance Team</a:t>
            </a:r>
            <a:endParaRPr lang="en-US" dirty="0"/>
          </a:p>
        </p:txBody>
      </p:sp>
      <p:pic>
        <p:nvPicPr>
          <p:cNvPr id="129026" name="Picture 2"/>
          <p:cNvPicPr>
            <a:picLocks noGrp="1" noChangeAspect="1" noChangeArrowheads="1"/>
          </p:cNvPicPr>
          <p:nvPr>
            <p:ph idx="1"/>
          </p:nvPr>
        </p:nvPicPr>
        <p:blipFill>
          <a:blip r:embed="rId2"/>
          <a:srcRect/>
          <a:stretch>
            <a:fillRect/>
          </a:stretch>
        </p:blipFill>
        <p:spPr bwMode="auto">
          <a:xfrm>
            <a:off x="1142206" y="1350582"/>
            <a:ext cx="6905625" cy="4733925"/>
          </a:xfrm>
          <a:prstGeom prst="rect">
            <a:avLst/>
          </a:prstGeom>
          <a:noFill/>
          <a:ln w="9525">
            <a:noFill/>
            <a:miter lim="800000"/>
            <a:headEnd/>
            <a:tailEnd/>
          </a:ln>
        </p:spPr>
      </p:pic>
      <p:sp>
        <p:nvSpPr>
          <p:cNvPr id="5" name="Rectangle 4"/>
          <p:cNvSpPr/>
          <p:nvPr/>
        </p:nvSpPr>
        <p:spPr>
          <a:xfrm>
            <a:off x="1046427" y="2825536"/>
            <a:ext cx="7001404" cy="707886"/>
          </a:xfrm>
          <a:prstGeom prst="rect">
            <a:avLst/>
          </a:prstGeom>
          <a:noFill/>
        </p:spPr>
        <p:txBody>
          <a:bodyPr wrap="none" lIns="91440" tIns="45720" rIns="91440" bIns="45720">
            <a:spAutoFit/>
          </a:bodyPr>
          <a:lstStyle/>
          <a:p>
            <a:pPr algn="ctr"/>
            <a:r>
              <a:rPr lang="en-US" sz="4000" b="1" cap="all" spc="0" dirty="0" smtClean="0">
                <a:ln w="9000" cmpd="sng">
                  <a:solidFill>
                    <a:schemeClr val="accent4">
                      <a:shade val="50000"/>
                      <a:satMod val="120000"/>
                    </a:schemeClr>
                  </a:solidFill>
                  <a:prstDash val="solid"/>
                </a:ln>
                <a:solidFill>
                  <a:schemeClr val="accent3"/>
                </a:solidFill>
                <a:effectLst>
                  <a:reflection blurRad="12700" stA="28000" endPos="45000" dist="1000" dir="5400000" sy="-100000" algn="bl" rotWithShape="0"/>
                </a:effectLst>
              </a:rPr>
              <a:t>Available in Community</a:t>
            </a:r>
            <a:endParaRPr lang="en-US" sz="4000" b="1" cap="all" spc="0" dirty="0">
              <a:ln w="9000" cmpd="sng">
                <a:solidFill>
                  <a:schemeClr val="accent4">
                    <a:shade val="50000"/>
                    <a:satMod val="120000"/>
                  </a:schemeClr>
                </a:solidFill>
                <a:prstDash val="solid"/>
              </a:ln>
              <a:solidFill>
                <a:schemeClr val="accent3"/>
              </a:solidFill>
              <a:effectLst>
                <a:reflection blurRad="12700" stA="28000" endPos="45000" dist="1000" dir="5400000" sy="-100000" algn="bl" rotWithShape="0"/>
              </a:effectLst>
            </a:endParaRPr>
          </a:p>
        </p:txBody>
      </p:sp>
    </p:spTree>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Questions</a:t>
            </a:r>
            <a:endParaRPr lang="en-US" dirty="0"/>
          </a:p>
        </p:txBody>
      </p:sp>
    </p:spTree>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Do it yourself fundraising</a:t>
            </a:r>
            <a:endParaRPr lang="en-US" dirty="0"/>
          </a:p>
        </p:txBody>
      </p:sp>
      <p:sp>
        <p:nvSpPr>
          <p:cNvPr id="3" name="Rectangle 2"/>
          <p:cNvSpPr/>
          <p:nvPr/>
        </p:nvSpPr>
        <p:spPr>
          <a:xfrm>
            <a:off x="0" y="6396335"/>
            <a:ext cx="3124200" cy="400110"/>
          </a:xfrm>
          <a:prstGeom prst="rect">
            <a:avLst/>
          </a:prstGeom>
          <a:solidFill>
            <a:schemeClr val="bg1"/>
          </a:solidFill>
        </p:spPr>
        <p:txBody>
          <a:bodyPr wrap="square" lIns="91440" tIns="45720" rIns="91440" bIns="45720">
            <a:spAutoFit/>
          </a:bodyPr>
          <a:lstStyle/>
          <a:p>
            <a:r>
              <a:rPr lang="en-US" sz="2000" b="1" cap="all" spc="0" dirty="0" smtClean="0">
                <a:ln w="9000" cmpd="sng">
                  <a:solidFill>
                    <a:schemeClr val="accent4">
                      <a:shade val="50000"/>
                      <a:satMod val="120000"/>
                    </a:schemeClr>
                  </a:solidFill>
                  <a:prstDash val="solid"/>
                </a:ln>
                <a:solidFill>
                  <a:schemeClr val="accent1"/>
                </a:solidFill>
                <a:effectLst>
                  <a:reflection blurRad="12700" stA="28000" endPos="45000" dist="1000" dir="5400000" sy="-100000" algn="bl" rotWithShape="0"/>
                </a:effectLst>
              </a:rPr>
              <a:t>  #RWRDIY</a:t>
            </a:r>
            <a:endParaRPr lang="en-US" sz="2000" b="1" cap="all" spc="0" dirty="0">
              <a:ln w="9000" cmpd="sng">
                <a:solidFill>
                  <a:schemeClr val="accent4">
                    <a:shade val="50000"/>
                    <a:satMod val="120000"/>
                  </a:schemeClr>
                </a:solidFill>
                <a:prstDash val="solid"/>
              </a:ln>
              <a:solidFill>
                <a:schemeClr val="accent1"/>
              </a:solidFill>
              <a:effectLst>
                <a:reflection blurRad="12700" stA="28000" endPos="45000" dist="1000" dir="5400000" sy="-100000" algn="bl" rotWithShape="0"/>
              </a:effectLst>
            </a:endParaRPr>
          </a:p>
        </p:txBody>
      </p:sp>
    </p:spTree>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How Starbucks influenced DIY Fundraising</a:t>
            </a:r>
            <a:endParaRPr lang="en-US" dirty="0"/>
          </a:p>
        </p:txBody>
      </p:sp>
      <p:pic>
        <p:nvPicPr>
          <p:cNvPr id="101378" name="Picture 2" descr="http://dailyshotofcoffee.com/wp-content/uploads/2009/05/starbucks-cup-266x400.jpg"/>
          <p:cNvPicPr>
            <a:picLocks noChangeAspect="1" noChangeArrowheads="1"/>
          </p:cNvPicPr>
          <p:nvPr/>
        </p:nvPicPr>
        <p:blipFill>
          <a:blip r:embed="rId3"/>
          <a:srcRect/>
          <a:stretch>
            <a:fillRect/>
          </a:stretch>
        </p:blipFill>
        <p:spPr bwMode="auto">
          <a:xfrm>
            <a:off x="2864051" y="1582076"/>
            <a:ext cx="3039038" cy="4569982"/>
          </a:xfrm>
          <a:prstGeom prst="rect">
            <a:avLst/>
          </a:prstGeom>
          <a:noFill/>
        </p:spPr>
      </p:pic>
      <p:sp>
        <p:nvSpPr>
          <p:cNvPr id="4" name="Rectangle 3"/>
          <p:cNvSpPr/>
          <p:nvPr/>
        </p:nvSpPr>
        <p:spPr>
          <a:xfrm>
            <a:off x="0" y="6396335"/>
            <a:ext cx="3124200" cy="400110"/>
          </a:xfrm>
          <a:prstGeom prst="rect">
            <a:avLst/>
          </a:prstGeom>
          <a:solidFill>
            <a:schemeClr val="bg1"/>
          </a:solidFill>
        </p:spPr>
        <p:txBody>
          <a:bodyPr wrap="square" lIns="91440" tIns="45720" rIns="91440" bIns="45720">
            <a:spAutoFit/>
          </a:bodyPr>
          <a:lstStyle/>
          <a:p>
            <a:r>
              <a:rPr lang="en-US" sz="2000" b="1" cap="all" spc="0" dirty="0" smtClean="0">
                <a:ln w="9000" cmpd="sng">
                  <a:solidFill>
                    <a:schemeClr val="accent4">
                      <a:shade val="50000"/>
                      <a:satMod val="120000"/>
                    </a:schemeClr>
                  </a:solidFill>
                  <a:prstDash val="solid"/>
                </a:ln>
                <a:solidFill>
                  <a:schemeClr val="accent1"/>
                </a:solidFill>
                <a:effectLst>
                  <a:reflection blurRad="12700" stA="28000" endPos="45000" dist="1000" dir="5400000" sy="-100000" algn="bl" rotWithShape="0"/>
                </a:effectLst>
              </a:rPr>
              <a:t>  #RWRDIY</a:t>
            </a:r>
            <a:endParaRPr lang="en-US" sz="2000" b="1" cap="all" spc="0" dirty="0">
              <a:ln w="9000" cmpd="sng">
                <a:solidFill>
                  <a:schemeClr val="accent4">
                    <a:shade val="50000"/>
                    <a:satMod val="120000"/>
                  </a:schemeClr>
                </a:solidFill>
                <a:prstDash val="solid"/>
              </a:ln>
              <a:solidFill>
                <a:schemeClr val="accent1"/>
              </a:solidFill>
              <a:effectLst>
                <a:reflection blurRad="12700" stA="28000" endPos="45000" dist="1000" dir="5400000" sy="-100000" algn="bl" rotWithShape="0"/>
              </a:effectLst>
            </a:endParaRPr>
          </a:p>
        </p:txBody>
      </p:sp>
    </p:spTree>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DIY Fundraising Benchmarks</a:t>
            </a:r>
            <a:endParaRPr lang="en-US" dirty="0"/>
          </a:p>
        </p:txBody>
      </p:sp>
      <p:pic>
        <p:nvPicPr>
          <p:cNvPr id="6" name="Picture 2"/>
          <p:cNvPicPr>
            <a:picLocks noChangeAspect="1" noChangeArrowheads="1"/>
          </p:cNvPicPr>
          <p:nvPr/>
        </p:nvPicPr>
        <p:blipFill>
          <a:blip r:embed="rId3"/>
          <a:srcRect l="9378" t="12626" r="7601"/>
          <a:stretch>
            <a:fillRect/>
          </a:stretch>
        </p:blipFill>
        <p:spPr bwMode="auto">
          <a:xfrm>
            <a:off x="2816915" y="1830674"/>
            <a:ext cx="5596649" cy="3165938"/>
          </a:xfrm>
          <a:prstGeom prst="rect">
            <a:avLst/>
          </a:prstGeom>
          <a:noFill/>
          <a:ln w="9525">
            <a:noFill/>
            <a:miter lim="800000"/>
            <a:headEnd/>
            <a:tailEnd/>
          </a:ln>
        </p:spPr>
      </p:pic>
      <p:pic>
        <p:nvPicPr>
          <p:cNvPr id="4" name="Picture 3"/>
          <p:cNvPicPr>
            <a:picLocks noChangeAspect="1" noChangeArrowheads="1"/>
          </p:cNvPicPr>
          <p:nvPr/>
        </p:nvPicPr>
        <p:blipFill>
          <a:blip r:embed="rId4"/>
          <a:srcRect l="31993" t="9120" r="30471"/>
          <a:stretch>
            <a:fillRect/>
          </a:stretch>
        </p:blipFill>
        <p:spPr bwMode="auto">
          <a:xfrm>
            <a:off x="423295" y="1830674"/>
            <a:ext cx="2432794" cy="3165938"/>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7" name="Rectangle 3"/>
          <p:cNvSpPr>
            <a:spLocks noChangeArrowheads="1"/>
          </p:cNvSpPr>
          <p:nvPr/>
        </p:nvSpPr>
        <p:spPr bwMode="auto">
          <a:xfrm>
            <a:off x="263466" y="3318166"/>
            <a:ext cx="2892425" cy="2930233"/>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lIns="182880" tIns="137160"/>
          <a:lstStyle/>
          <a:p>
            <a:pPr marL="119063" indent="-119063" eaLnBrk="0" hangingPunct="0">
              <a:spcBef>
                <a:spcPct val="20000"/>
              </a:spcBef>
              <a:spcAft>
                <a:spcPts val="500"/>
              </a:spcAft>
              <a:buSzPct val="60000"/>
              <a:buFont typeface="Arial" pitchFamily="34" charset="0"/>
              <a:buChar char="•"/>
              <a:defRPr/>
            </a:pPr>
            <a:r>
              <a:rPr lang="en-US" sz="1400" dirty="0" smtClean="0">
                <a:solidFill>
                  <a:schemeClr val="tx2"/>
                </a:solidFill>
              </a:rPr>
              <a:t>Third Party Fundraisers needed access to the online tools available for NMSS marquee events</a:t>
            </a:r>
          </a:p>
          <a:p>
            <a:pPr marL="119063" indent="-119063" eaLnBrk="0" hangingPunct="0">
              <a:spcBef>
                <a:spcPct val="20000"/>
              </a:spcBef>
              <a:spcAft>
                <a:spcPts val="500"/>
              </a:spcAft>
              <a:buSzPct val="60000"/>
              <a:buFont typeface="Arial" pitchFamily="34" charset="0"/>
              <a:buChar char="•"/>
              <a:defRPr/>
            </a:pPr>
            <a:r>
              <a:rPr lang="en-US" sz="1400" dirty="0" smtClean="0">
                <a:solidFill>
                  <a:schemeClr val="tx2"/>
                </a:solidFill>
              </a:rPr>
              <a:t>Local Chapters needed an easy-to-deploy, easy-to-manage, localized DIY solution.</a:t>
            </a:r>
          </a:p>
          <a:p>
            <a:pPr marL="119063" indent="-119063" eaLnBrk="0" hangingPunct="0">
              <a:spcBef>
                <a:spcPct val="20000"/>
              </a:spcBef>
              <a:spcAft>
                <a:spcPts val="500"/>
              </a:spcAft>
              <a:buSzPct val="60000"/>
              <a:buFont typeface="Arial" pitchFamily="34" charset="0"/>
              <a:buChar char="•"/>
              <a:defRPr/>
            </a:pPr>
            <a:r>
              <a:rPr lang="en-US" sz="1400" dirty="0" smtClean="0">
                <a:solidFill>
                  <a:schemeClr val="tx2"/>
                </a:solidFill>
              </a:rPr>
              <a:t>National HQ needed to expand their fundraising footprint in a consistently branded, Chapter-friendly way.</a:t>
            </a:r>
          </a:p>
          <a:p>
            <a:pPr marL="119063" indent="-119063" eaLnBrk="0" hangingPunct="0">
              <a:spcBef>
                <a:spcPct val="20000"/>
              </a:spcBef>
              <a:spcAft>
                <a:spcPts val="500"/>
              </a:spcAft>
              <a:buSzPct val="60000"/>
              <a:buFont typeface="Wingdings" pitchFamily="2" charset="2"/>
              <a:buChar char="¢"/>
              <a:defRPr/>
            </a:pPr>
            <a:endParaRPr lang="en-US" sz="1400" dirty="0" smtClean="0">
              <a:solidFill>
                <a:sysClr val="windowText" lastClr="000000"/>
              </a:solidFill>
            </a:endParaRPr>
          </a:p>
          <a:p>
            <a:pPr marL="119063" indent="-119063" algn="l" eaLnBrk="0" hangingPunct="0">
              <a:spcBef>
                <a:spcPct val="20000"/>
              </a:spcBef>
              <a:spcAft>
                <a:spcPts val="500"/>
              </a:spcAft>
              <a:buSzPct val="60000"/>
              <a:buFont typeface="Wingdings" pitchFamily="2" charset="2"/>
              <a:buChar char="¢"/>
              <a:defRPr/>
            </a:pPr>
            <a:endParaRPr lang="en-US" sz="1100" dirty="0" smtClean="0">
              <a:solidFill>
                <a:schemeClr val="bg1"/>
              </a:solidFill>
              <a:latin typeface="Arial" pitchFamily="34" charset="0"/>
            </a:endParaRPr>
          </a:p>
          <a:p>
            <a:pPr marL="119063" indent="-119063" algn="l" eaLnBrk="0" hangingPunct="0">
              <a:spcBef>
                <a:spcPct val="20000"/>
              </a:spcBef>
              <a:spcAft>
                <a:spcPts val="500"/>
              </a:spcAft>
              <a:buSzPct val="60000"/>
              <a:buFont typeface="Wingdings" pitchFamily="2" charset="2"/>
              <a:buChar char="¢"/>
              <a:defRPr/>
            </a:pPr>
            <a:endParaRPr lang="en-US" sz="1100" dirty="0">
              <a:solidFill>
                <a:schemeClr val="bg1"/>
              </a:solidFill>
              <a:latin typeface="Arial" pitchFamily="34" charset="0"/>
            </a:endParaRPr>
          </a:p>
        </p:txBody>
      </p:sp>
      <p:sp>
        <p:nvSpPr>
          <p:cNvPr id="190468" name="Rectangle 4"/>
          <p:cNvSpPr>
            <a:spLocks noChangeArrowheads="1"/>
          </p:cNvSpPr>
          <p:nvPr/>
        </p:nvSpPr>
        <p:spPr bwMode="auto">
          <a:xfrm>
            <a:off x="3157479" y="3318166"/>
            <a:ext cx="2944811" cy="2930233"/>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lIns="182880" tIns="137160"/>
          <a:lstStyle/>
          <a:p>
            <a:pPr marL="119063" lvl="0" indent="-119063" eaLnBrk="0" hangingPunct="0">
              <a:spcBef>
                <a:spcPct val="20000"/>
              </a:spcBef>
              <a:spcAft>
                <a:spcPts val="500"/>
              </a:spcAft>
              <a:buSzPct val="60000"/>
              <a:buFont typeface="Arial" pitchFamily="34" charset="0"/>
              <a:buChar char="•"/>
              <a:defRPr/>
            </a:pPr>
            <a:r>
              <a:rPr lang="en-US" sz="1400" dirty="0" smtClean="0">
                <a:solidFill>
                  <a:schemeClr val="tx2"/>
                </a:solidFill>
              </a:rPr>
              <a:t>NMSS worked with Blackbaud Strategic Services  using TeamRaiser to create a national Do It Yourself Fundraising Program that could be customized by local chapters.</a:t>
            </a:r>
          </a:p>
        </p:txBody>
      </p:sp>
      <p:sp>
        <p:nvSpPr>
          <p:cNvPr id="190469" name="Rectangle 5"/>
          <p:cNvSpPr>
            <a:spLocks noChangeArrowheads="1"/>
          </p:cNvSpPr>
          <p:nvPr/>
        </p:nvSpPr>
        <p:spPr bwMode="auto">
          <a:xfrm>
            <a:off x="6102290" y="3318166"/>
            <a:ext cx="2782887" cy="2930233"/>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lIns="182880" tIns="137160"/>
          <a:lstStyle/>
          <a:p>
            <a:pPr marL="119063" lvl="0" indent="-119063" eaLnBrk="0" hangingPunct="0">
              <a:spcBef>
                <a:spcPct val="20000"/>
              </a:spcBef>
              <a:spcAft>
                <a:spcPts val="500"/>
              </a:spcAft>
              <a:buSzPct val="60000"/>
              <a:buFont typeface="Arial" pitchFamily="34" charset="0"/>
              <a:buChar char="•"/>
              <a:defRPr/>
            </a:pPr>
            <a:r>
              <a:rPr lang="en-US" sz="1400" dirty="0" smtClean="0">
                <a:solidFill>
                  <a:schemeClr val="tx2"/>
                </a:solidFill>
              </a:rPr>
              <a:t>Set a first year goal of $300K and raised more than $1.8 million.</a:t>
            </a:r>
          </a:p>
          <a:p>
            <a:pPr marL="119063" lvl="0" indent="-119063" eaLnBrk="0" hangingPunct="0">
              <a:spcBef>
                <a:spcPct val="20000"/>
              </a:spcBef>
              <a:spcAft>
                <a:spcPts val="500"/>
              </a:spcAft>
              <a:buSzPct val="60000"/>
              <a:buFont typeface="Arial" pitchFamily="34" charset="0"/>
              <a:buChar char="•"/>
              <a:defRPr/>
            </a:pPr>
            <a:r>
              <a:rPr lang="en-US" sz="1400" dirty="0" smtClean="0">
                <a:solidFill>
                  <a:schemeClr val="tx2"/>
                </a:solidFill>
              </a:rPr>
              <a:t>One chapter Increased fundraising average from $500 to $6,300 with the inclusion on online tools</a:t>
            </a:r>
          </a:p>
          <a:p>
            <a:pPr marL="119063" indent="-119063" eaLnBrk="0" hangingPunct="0">
              <a:spcBef>
                <a:spcPct val="20000"/>
              </a:spcBef>
              <a:spcAft>
                <a:spcPts val="500"/>
              </a:spcAft>
              <a:buSzPct val="60000"/>
              <a:buFont typeface="Arial" pitchFamily="34" charset="0"/>
              <a:buChar char="•"/>
              <a:defRPr/>
            </a:pPr>
            <a:r>
              <a:rPr lang="en-US" sz="1400" dirty="0" smtClean="0">
                <a:solidFill>
                  <a:schemeClr val="tx2"/>
                </a:solidFill>
              </a:rPr>
              <a:t>Launched a national campaign with one consistent brand all on the same day.</a:t>
            </a:r>
            <a:endParaRPr lang="en-US" sz="1400" dirty="0" smtClean="0"/>
          </a:p>
          <a:p>
            <a:pPr marL="119063" lvl="0" indent="-119063" eaLnBrk="0" hangingPunct="0">
              <a:spcBef>
                <a:spcPct val="20000"/>
              </a:spcBef>
              <a:spcAft>
                <a:spcPts val="500"/>
              </a:spcAft>
              <a:buSzPct val="60000"/>
              <a:buFont typeface="Arial" pitchFamily="34" charset="0"/>
              <a:buChar char="•"/>
              <a:defRPr/>
            </a:pPr>
            <a:endParaRPr lang="en-US" sz="1100" dirty="0" smtClean="0"/>
          </a:p>
          <a:p>
            <a:pPr marL="119063" lvl="0" indent="-119063" eaLnBrk="0" hangingPunct="0">
              <a:spcBef>
                <a:spcPct val="20000"/>
              </a:spcBef>
              <a:spcAft>
                <a:spcPts val="500"/>
              </a:spcAft>
              <a:buSzPct val="60000"/>
              <a:defRPr/>
            </a:pPr>
            <a:endParaRPr lang="en-US" sz="1400" dirty="0" smtClean="0">
              <a:solidFill>
                <a:schemeClr val="tx2"/>
              </a:solidFill>
            </a:endParaRPr>
          </a:p>
        </p:txBody>
      </p:sp>
      <p:sp>
        <p:nvSpPr>
          <p:cNvPr id="18437" name="Rectangle 6"/>
          <p:cNvSpPr>
            <a:spLocks noGrp="1" noChangeArrowheads="1"/>
          </p:cNvSpPr>
          <p:nvPr>
            <p:ph idx="1"/>
          </p:nvPr>
        </p:nvSpPr>
        <p:spPr>
          <a:xfrm>
            <a:off x="457200" y="1219200"/>
            <a:ext cx="5715000" cy="1828801"/>
          </a:xfrm>
        </p:spPr>
        <p:txBody>
          <a:bodyPr/>
          <a:lstStyle/>
          <a:p>
            <a:pPr>
              <a:buNone/>
            </a:pPr>
            <a:r>
              <a:rPr lang="en-US" sz="1600" dirty="0" smtClean="0">
                <a:solidFill>
                  <a:schemeClr val="tx2"/>
                </a:solidFill>
              </a:rPr>
              <a:t>	</a:t>
            </a:r>
            <a:r>
              <a:rPr lang="en-US" sz="1600" dirty="0" smtClean="0"/>
              <a:t>“TeamRaiser not only provided us the platform to </a:t>
            </a:r>
            <a:r>
              <a:rPr lang="en-US" sz="1600" b="1" dirty="0" smtClean="0"/>
              <a:t>raise more money</a:t>
            </a:r>
            <a:r>
              <a:rPr lang="en-US" sz="1600" dirty="0" smtClean="0"/>
              <a:t>, it enabled us to </a:t>
            </a:r>
            <a:r>
              <a:rPr lang="en-US" sz="1600" b="1" dirty="0" smtClean="0"/>
              <a:t>improve our business practices </a:t>
            </a:r>
            <a:r>
              <a:rPr lang="en-US" sz="1600" dirty="0" smtClean="0"/>
              <a:t>around DIY and </a:t>
            </a:r>
            <a:r>
              <a:rPr lang="en-US" sz="1600" b="1" dirty="0" smtClean="0"/>
              <a:t>cultivate a new audience of fundraisers</a:t>
            </a:r>
            <a:r>
              <a:rPr lang="en-US" sz="1600" dirty="0" smtClean="0"/>
              <a:t>.”</a:t>
            </a:r>
            <a:endParaRPr lang="en-US" sz="1600" b="1" dirty="0" smtClean="0">
              <a:solidFill>
                <a:schemeClr val="tx2"/>
              </a:solidFill>
            </a:endParaRPr>
          </a:p>
          <a:p>
            <a:pPr algn="r" fontAlgn="base">
              <a:spcBef>
                <a:spcPts val="600"/>
              </a:spcBef>
              <a:spcAft>
                <a:spcPct val="0"/>
              </a:spcAft>
              <a:buNone/>
            </a:pPr>
            <a:r>
              <a:rPr lang="en-US" sz="1400" i="1" dirty="0" smtClean="0">
                <a:solidFill>
                  <a:schemeClr val="tx2"/>
                </a:solidFill>
                <a:ea typeface="ヒラギノ角ゴ ProN W3" pitchFamily="-65" charset="-128"/>
                <a:cs typeface="ヒラギノ角ゴ ProN W3" pitchFamily="-65" charset="-128"/>
                <a:sym typeface="Helvetica 45 Light" pitchFamily="-65" charset="0"/>
              </a:rPr>
              <a:t>Betty Ross, AVP</a:t>
            </a:r>
            <a:br>
              <a:rPr lang="en-US" sz="1400" i="1" dirty="0" smtClean="0">
                <a:solidFill>
                  <a:schemeClr val="tx2"/>
                </a:solidFill>
                <a:ea typeface="ヒラギノ角ゴ ProN W3" pitchFamily="-65" charset="-128"/>
                <a:cs typeface="ヒラギノ角ゴ ProN W3" pitchFamily="-65" charset="-128"/>
                <a:sym typeface="Helvetica 45 Light" pitchFamily="-65" charset="0"/>
              </a:rPr>
            </a:br>
            <a:r>
              <a:rPr lang="en-US" sz="1400" i="1" dirty="0" smtClean="0">
                <a:solidFill>
                  <a:schemeClr val="tx2"/>
                </a:solidFill>
                <a:ea typeface="ヒラギノ角ゴ ProN W3" pitchFamily="-65" charset="-128"/>
                <a:cs typeface="ヒラギノ角ゴ ProN W3" pitchFamily="-65" charset="-128"/>
                <a:sym typeface="Helvetica 45 Light" pitchFamily="-65" charset="0"/>
              </a:rPr>
              <a:t>Campaign Development at National MS Society</a:t>
            </a:r>
            <a:endParaRPr lang="en-US" sz="6600" dirty="0" smtClean="0">
              <a:solidFill>
                <a:schemeClr val="tx2"/>
              </a:solidFill>
            </a:endParaRPr>
          </a:p>
        </p:txBody>
      </p:sp>
      <p:sp>
        <p:nvSpPr>
          <p:cNvPr id="18441" name="Rectangle 11"/>
          <p:cNvSpPr>
            <a:spLocks noGrp="1" noChangeArrowheads="1"/>
          </p:cNvSpPr>
          <p:nvPr>
            <p:ph type="title"/>
          </p:nvPr>
        </p:nvSpPr>
        <p:spPr>
          <a:xfrm>
            <a:off x="841248" y="603504"/>
            <a:ext cx="7507224" cy="539496"/>
          </a:xfrm>
        </p:spPr>
        <p:txBody>
          <a:bodyPr/>
          <a:lstStyle/>
          <a:p>
            <a:r>
              <a:rPr lang="en-US" dirty="0" smtClean="0"/>
              <a:t>NMSS Do It Yourself Fundraising</a:t>
            </a:r>
          </a:p>
        </p:txBody>
      </p:sp>
      <p:sp>
        <p:nvSpPr>
          <p:cNvPr id="190471" name="Rectangle 7"/>
          <p:cNvSpPr>
            <a:spLocks noChangeArrowheads="1"/>
          </p:cNvSpPr>
          <p:nvPr/>
        </p:nvSpPr>
        <p:spPr bwMode="auto">
          <a:xfrm>
            <a:off x="263466" y="2979738"/>
            <a:ext cx="2895600" cy="373062"/>
          </a:xfrm>
          <a:prstGeom prst="rect">
            <a:avLst/>
          </a:prstGeom>
          <a:ln>
            <a:solidFill>
              <a:schemeClr val="accent1"/>
            </a:solidFill>
            <a:headEnd/>
            <a:tailEnd/>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114300" indent="-22225" eaLnBrk="0" hangingPunct="0">
              <a:spcBef>
                <a:spcPct val="20000"/>
              </a:spcBef>
              <a:buSzPct val="60000"/>
              <a:buFont typeface="Wingdings" pitchFamily="2" charset="2"/>
              <a:buNone/>
              <a:defRPr/>
            </a:pPr>
            <a:r>
              <a:rPr lang="en-US" sz="1600" b="1" dirty="0">
                <a:solidFill>
                  <a:schemeClr val="bg1"/>
                </a:solidFill>
                <a:latin typeface="Arial" pitchFamily="34" charset="0"/>
              </a:rPr>
              <a:t>Challenge</a:t>
            </a:r>
          </a:p>
        </p:txBody>
      </p:sp>
      <p:sp>
        <p:nvSpPr>
          <p:cNvPr id="190472" name="Rectangle 8"/>
          <p:cNvSpPr>
            <a:spLocks noChangeArrowheads="1"/>
          </p:cNvSpPr>
          <p:nvPr/>
        </p:nvSpPr>
        <p:spPr bwMode="auto">
          <a:xfrm>
            <a:off x="3159066" y="2979738"/>
            <a:ext cx="2946400" cy="373062"/>
          </a:xfrm>
          <a:prstGeom prst="rect">
            <a:avLst/>
          </a:prstGeom>
          <a:ln>
            <a:solidFill>
              <a:schemeClr val="accent1"/>
            </a:solidFill>
            <a:headEnd/>
            <a:tailEnd/>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114300" indent="-22225" eaLnBrk="0" hangingPunct="0">
              <a:spcBef>
                <a:spcPct val="20000"/>
              </a:spcBef>
              <a:buSzPct val="60000"/>
              <a:buFont typeface="Wingdings" pitchFamily="2" charset="2"/>
              <a:buNone/>
              <a:defRPr/>
            </a:pPr>
            <a:r>
              <a:rPr lang="en-US" sz="1600" b="1" dirty="0">
                <a:solidFill>
                  <a:schemeClr val="bg1"/>
                </a:solidFill>
                <a:latin typeface="Arial" pitchFamily="34" charset="0"/>
              </a:rPr>
              <a:t>Solution</a:t>
            </a:r>
          </a:p>
        </p:txBody>
      </p:sp>
      <p:sp>
        <p:nvSpPr>
          <p:cNvPr id="190473" name="Rectangle 9"/>
          <p:cNvSpPr>
            <a:spLocks noChangeArrowheads="1"/>
          </p:cNvSpPr>
          <p:nvPr/>
        </p:nvSpPr>
        <p:spPr bwMode="auto">
          <a:xfrm>
            <a:off x="6105465" y="2979738"/>
            <a:ext cx="2782887" cy="373062"/>
          </a:xfrm>
          <a:prstGeom prst="rect">
            <a:avLst/>
          </a:prstGeom>
          <a:ln>
            <a:solidFill>
              <a:schemeClr val="accent1"/>
            </a:solidFill>
            <a:headEnd/>
            <a:tailEnd/>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114300" indent="-22225" eaLnBrk="0" hangingPunct="0">
              <a:spcBef>
                <a:spcPct val="20000"/>
              </a:spcBef>
              <a:buSzPct val="60000"/>
              <a:buFont typeface="Wingdings" pitchFamily="2" charset="2"/>
              <a:buNone/>
              <a:defRPr/>
            </a:pPr>
            <a:r>
              <a:rPr lang="en-US" sz="1600" b="1" dirty="0">
                <a:solidFill>
                  <a:schemeClr val="bg1"/>
                </a:solidFill>
                <a:latin typeface="Arial" pitchFamily="34" charset="0"/>
              </a:rPr>
              <a:t>Results</a:t>
            </a:r>
          </a:p>
        </p:txBody>
      </p:sp>
      <p:pic>
        <p:nvPicPr>
          <p:cNvPr id="5122" name="Picture 2" descr="http://biketxh.nationalmssociety.org/images/content/pagebuilder/545499.jpg"/>
          <p:cNvPicPr>
            <a:picLocks noChangeAspect="1" noChangeArrowheads="1"/>
          </p:cNvPicPr>
          <p:nvPr/>
        </p:nvPicPr>
        <p:blipFill>
          <a:blip r:embed="rId3" cstate="print"/>
          <a:srcRect/>
          <a:stretch>
            <a:fillRect/>
          </a:stretch>
        </p:blipFill>
        <p:spPr bwMode="auto">
          <a:xfrm>
            <a:off x="6248400" y="533400"/>
            <a:ext cx="2604097" cy="2209800"/>
          </a:xfrm>
          <a:prstGeom prst="rect">
            <a:avLst/>
          </a:prstGeom>
          <a:noFill/>
        </p:spPr>
      </p:pic>
      <p:sp>
        <p:nvSpPr>
          <p:cNvPr id="11" name="Rectangle 10"/>
          <p:cNvSpPr/>
          <p:nvPr/>
        </p:nvSpPr>
        <p:spPr>
          <a:xfrm>
            <a:off x="0" y="6396335"/>
            <a:ext cx="3124200" cy="400110"/>
          </a:xfrm>
          <a:prstGeom prst="rect">
            <a:avLst/>
          </a:prstGeom>
          <a:solidFill>
            <a:schemeClr val="bg1"/>
          </a:solidFill>
        </p:spPr>
        <p:txBody>
          <a:bodyPr wrap="square" lIns="91440" tIns="45720" rIns="91440" bIns="45720">
            <a:spAutoFit/>
          </a:bodyPr>
          <a:lstStyle/>
          <a:p>
            <a:r>
              <a:rPr lang="en-US" sz="2000" b="1" cap="all" spc="0" dirty="0" smtClean="0">
                <a:ln w="9000" cmpd="sng">
                  <a:solidFill>
                    <a:schemeClr val="accent4">
                      <a:shade val="50000"/>
                      <a:satMod val="120000"/>
                    </a:schemeClr>
                  </a:solidFill>
                  <a:prstDash val="solid"/>
                </a:ln>
                <a:solidFill>
                  <a:schemeClr val="accent1"/>
                </a:solidFill>
                <a:effectLst>
                  <a:reflection blurRad="12700" stA="28000" endPos="45000" dist="1000" dir="5400000" sy="-100000" algn="bl" rotWithShape="0"/>
                </a:effectLst>
              </a:rPr>
              <a:t>  #RWRDIY</a:t>
            </a:r>
            <a:endParaRPr lang="en-US" sz="2000" b="1" cap="all" spc="0" dirty="0">
              <a:ln w="9000" cmpd="sng">
                <a:solidFill>
                  <a:schemeClr val="accent4">
                    <a:shade val="50000"/>
                    <a:satMod val="120000"/>
                  </a:schemeClr>
                </a:solidFill>
                <a:prstDash val="solid"/>
              </a:ln>
              <a:solidFill>
                <a:schemeClr val="accent1"/>
              </a:solidFill>
              <a:effectLst>
                <a:reflection blurRad="12700" stA="28000" endPos="45000" dist="1000" dir="5400000" sy="-100000" algn="bl" rotWithShape="0"/>
              </a:effectLst>
            </a:endParaRPr>
          </a:p>
        </p:txBody>
      </p:sp>
    </p:spTree>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Promoting your DIY Campaign</a:t>
            </a:r>
            <a:endParaRPr lang="en-US" dirty="0"/>
          </a:p>
        </p:txBody>
      </p:sp>
    </p:spTree>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sz="2000" dirty="0" smtClean="0"/>
              <a:t>Website</a:t>
            </a:r>
          </a:p>
          <a:p>
            <a:pPr lvl="1"/>
            <a:r>
              <a:rPr lang="en-US" dirty="0" smtClean="0"/>
              <a:t>Get Involved</a:t>
            </a:r>
          </a:p>
          <a:p>
            <a:pPr lvl="1"/>
            <a:r>
              <a:rPr lang="en-US" dirty="0" smtClean="0"/>
              <a:t>Donate</a:t>
            </a:r>
          </a:p>
          <a:p>
            <a:pPr lvl="1"/>
            <a:r>
              <a:rPr lang="en-US" dirty="0" smtClean="0"/>
              <a:t>Volunteer</a:t>
            </a:r>
            <a:br>
              <a:rPr lang="en-US" dirty="0" smtClean="0"/>
            </a:br>
            <a:endParaRPr lang="en-US" dirty="0" smtClean="0"/>
          </a:p>
          <a:p>
            <a:r>
              <a:rPr lang="en-US" sz="2000" dirty="0" smtClean="0"/>
              <a:t>Publications</a:t>
            </a:r>
          </a:p>
          <a:p>
            <a:endParaRPr lang="en-US" sz="2000" dirty="0" smtClean="0"/>
          </a:p>
          <a:p>
            <a:r>
              <a:rPr lang="en-US" sz="2000" dirty="0" smtClean="0"/>
              <a:t>Welcome Series</a:t>
            </a:r>
          </a:p>
          <a:p>
            <a:endParaRPr lang="en-US" sz="2000" dirty="0" smtClean="0"/>
          </a:p>
          <a:p>
            <a:r>
              <a:rPr lang="en-US" sz="2000" dirty="0" smtClean="0"/>
              <a:t>Programs and Services</a:t>
            </a:r>
          </a:p>
          <a:p>
            <a:endParaRPr lang="en-US" sz="2000" dirty="0" smtClean="0"/>
          </a:p>
          <a:p>
            <a:r>
              <a:rPr lang="en-US" sz="2000" dirty="0" smtClean="0"/>
              <a:t>Board Engagement</a:t>
            </a:r>
          </a:p>
          <a:p>
            <a:endParaRPr lang="en-US" dirty="0" smtClean="0"/>
          </a:p>
          <a:p>
            <a:endParaRPr lang="en-US" dirty="0" smtClean="0"/>
          </a:p>
          <a:p>
            <a:endParaRPr lang="en-US" dirty="0" smtClean="0"/>
          </a:p>
          <a:p>
            <a:endParaRPr lang="en-US" dirty="0" smtClean="0"/>
          </a:p>
          <a:p>
            <a:pPr lvl="1"/>
            <a:endParaRPr lang="en-US" dirty="0"/>
          </a:p>
        </p:txBody>
      </p:sp>
      <p:sp>
        <p:nvSpPr>
          <p:cNvPr id="3" name="Title 2"/>
          <p:cNvSpPr>
            <a:spLocks noGrp="1"/>
          </p:cNvSpPr>
          <p:nvPr>
            <p:ph type="title"/>
          </p:nvPr>
        </p:nvSpPr>
        <p:spPr/>
        <p:txBody>
          <a:bodyPr/>
          <a:lstStyle/>
          <a:p>
            <a:r>
              <a:rPr lang="en-US" dirty="0" smtClean="0"/>
              <a:t>Integrate it into everything</a:t>
            </a:r>
            <a:endParaRPr lang="en-US" dirty="0"/>
          </a:p>
        </p:txBody>
      </p:sp>
      <p:pic>
        <p:nvPicPr>
          <p:cNvPr id="5" name="Picture 4" descr="browser_windows_pc_800_clr_2165.png"/>
          <p:cNvPicPr>
            <a:picLocks noChangeAspect="1"/>
          </p:cNvPicPr>
          <p:nvPr/>
        </p:nvPicPr>
        <p:blipFill>
          <a:blip r:embed="rId2"/>
          <a:stretch>
            <a:fillRect/>
          </a:stretch>
        </p:blipFill>
        <p:spPr>
          <a:xfrm>
            <a:off x="3736622" y="1350582"/>
            <a:ext cx="5997223" cy="4205553"/>
          </a:xfrm>
          <a:prstGeom prst="rect">
            <a:avLst/>
          </a:prstGeom>
        </p:spPr>
      </p:pic>
    </p:spTree>
  </p:cSld>
  <p:clrMapOvr>
    <a:masterClrMapping/>
  </p:clrMapOvr>
  <p:transition>
    <p:fade/>
  </p:transition>
</p:sld>
</file>

<file path=ppt/theme/theme1.xml><?xml version="1.0" encoding="utf-8"?>
<a:theme xmlns:a="http://schemas.openxmlformats.org/drawingml/2006/main" name="White">
  <a:themeElements>
    <a:clrScheme name="Custom 3">
      <a:dk1>
        <a:srgbClr val="373C3F"/>
      </a:dk1>
      <a:lt1>
        <a:sysClr val="window" lastClr="FFFFFF"/>
      </a:lt1>
      <a:dk2>
        <a:srgbClr val="6B6F71"/>
      </a:dk2>
      <a:lt2>
        <a:srgbClr val="FFFFFF"/>
      </a:lt2>
      <a:accent1>
        <a:srgbClr val="5BAC35"/>
      </a:accent1>
      <a:accent2>
        <a:srgbClr val="6B6F71"/>
      </a:accent2>
      <a:accent3>
        <a:srgbClr val="4F81BD"/>
      </a:accent3>
      <a:accent4>
        <a:srgbClr val="FFFFFF"/>
      </a:accent4>
      <a:accent5>
        <a:srgbClr val="FFFFFF"/>
      </a:accent5>
      <a:accent6>
        <a:srgbClr val="FFFFFF"/>
      </a:accent6>
      <a:hlink>
        <a:srgbClr val="6B6F71"/>
      </a:hlink>
      <a:folHlink>
        <a:srgbClr val="5BAC35"/>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Gradient">
  <a:themeElements>
    <a:clrScheme name="bb_white">
      <a:dk1>
        <a:srgbClr val="373C3F"/>
      </a:dk1>
      <a:lt1>
        <a:sysClr val="window" lastClr="FFFFFF"/>
      </a:lt1>
      <a:dk2>
        <a:srgbClr val="6B6F71"/>
      </a:dk2>
      <a:lt2>
        <a:srgbClr val="FFFFFF"/>
      </a:lt2>
      <a:accent1>
        <a:srgbClr val="5BAC35"/>
      </a:accent1>
      <a:accent2>
        <a:srgbClr val="6B6F71"/>
      </a:accent2>
      <a:accent3>
        <a:srgbClr val="4F81BD"/>
      </a:accent3>
      <a:accent4>
        <a:srgbClr val="FFFFFF"/>
      </a:accent4>
      <a:accent5>
        <a:srgbClr val="FFFFFF"/>
      </a:accent5>
      <a:accent6>
        <a:srgbClr val="FFFFFF"/>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Green">
  <a:themeElements>
    <a:clrScheme name="bb_green">
      <a:dk1>
        <a:srgbClr val="373C3F"/>
      </a:dk1>
      <a:lt1>
        <a:sysClr val="window" lastClr="FFFFFF"/>
      </a:lt1>
      <a:dk2>
        <a:srgbClr val="6B6F71"/>
      </a:dk2>
      <a:lt2>
        <a:srgbClr val="FFFFFF"/>
      </a:lt2>
      <a:accent1>
        <a:srgbClr val="4F81BD"/>
      </a:accent1>
      <a:accent2>
        <a:srgbClr val="6B6F71"/>
      </a:accent2>
      <a:accent3>
        <a:srgbClr val="FFFFFF"/>
      </a:accent3>
      <a:accent4>
        <a:srgbClr val="FFFFFF"/>
      </a:accent4>
      <a:accent5>
        <a:srgbClr val="FFFFFF"/>
      </a:accent5>
      <a:accent6>
        <a:srgbClr val="FFFFFF"/>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Gray">
  <a:themeElements>
    <a:clrScheme name="Custom 1">
      <a:dk1>
        <a:srgbClr val="FFFFFF"/>
      </a:dk1>
      <a:lt1>
        <a:sysClr val="window" lastClr="FFFFFF"/>
      </a:lt1>
      <a:dk2>
        <a:srgbClr val="6B6F71"/>
      </a:dk2>
      <a:lt2>
        <a:srgbClr val="FFFFFF"/>
      </a:lt2>
      <a:accent1>
        <a:srgbClr val="4F81BD"/>
      </a:accent1>
      <a:accent2>
        <a:srgbClr val="6B6F71"/>
      </a:accent2>
      <a:accent3>
        <a:srgbClr val="5BAC35"/>
      </a:accent3>
      <a:accent4>
        <a:srgbClr val="FFFFFF"/>
      </a:accent4>
      <a:accent5>
        <a:srgbClr val="FFFFFF"/>
      </a:accent5>
      <a:accent6>
        <a:srgbClr val="FFFFFF"/>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C0F59605FC97D458019AEE8A491DEA3" ma:contentTypeVersion="0" ma:contentTypeDescription="Create a new document." ma:contentTypeScope="" ma:versionID="06c08251359147fff5db8fdf873553d4">
  <xsd:schema xmlns:xsd="http://www.w3.org/2001/XMLSchema" xmlns:p="http://schemas.microsoft.com/office/2006/metadata/properties" targetNamespace="http://schemas.microsoft.com/office/2006/metadata/properties" ma:root="true" ma:fieldsID="2df880f3c1f4e0f7d82d1960f6448d53">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Item"/>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2.xml><?xml version="1.0" encoding="utf-8"?>
<p:properties xmlns:p="http://schemas.microsoft.com/office/2006/metadata/properties" xmlns:xsi="http://www.w3.org/2001/XMLSchema-instanc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3EB0913-060B-4B71-B774-3A0F76B4D66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2.xml><?xml version="1.0" encoding="utf-8"?>
<ds:datastoreItem xmlns:ds="http://schemas.openxmlformats.org/officeDocument/2006/customXml" ds:itemID="{AEA3EFCC-01FD-4AB7-8674-0915CEE0EBC1}">
  <ds:schemaRefs>
    <ds:schemaRef ds:uri="http://purl.org/dc/dcmitype/"/>
    <ds:schemaRef ds:uri="http://purl.org/dc/terms/"/>
    <ds:schemaRef ds:uri="http://www.w3.org/XML/1998/namespace"/>
    <ds:schemaRef ds:uri="http://schemas.microsoft.com/office/2006/metadata/properties"/>
    <ds:schemaRef ds:uri="http://purl.org/dc/elements/1.1/"/>
    <ds:schemaRef ds:uri="http://schemas.microsoft.com/office/2006/documentManagement/types"/>
    <ds:schemaRef ds:uri="http://schemas.openxmlformats.org/package/2006/metadata/core-properties"/>
  </ds:schemaRefs>
</ds:datastoreItem>
</file>

<file path=customXml/itemProps3.xml><?xml version="1.0" encoding="utf-8"?>
<ds:datastoreItem xmlns:ds="http://schemas.openxmlformats.org/officeDocument/2006/customXml" ds:itemID="{15868C6F-2810-49E9-B19B-DFB00460D85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bb_white.xml</Template>
  <TotalTime>4439</TotalTime>
  <Words>1678</Words>
  <Application>Microsoft Office PowerPoint</Application>
  <PresentationFormat>On-screen Show (4:3)</PresentationFormat>
  <Paragraphs>264</Paragraphs>
  <Slides>33</Slides>
  <Notes>13</Notes>
  <HiddenSlides>0</HiddenSlides>
  <MMClips>0</MMClips>
  <ScaleCrop>false</ScaleCrop>
  <HeadingPairs>
    <vt:vector size="4" baseType="variant">
      <vt:variant>
        <vt:lpstr>Theme</vt:lpstr>
      </vt:variant>
      <vt:variant>
        <vt:i4>4</vt:i4>
      </vt:variant>
      <vt:variant>
        <vt:lpstr>Slide Titles</vt:lpstr>
      </vt:variant>
      <vt:variant>
        <vt:i4>33</vt:i4>
      </vt:variant>
    </vt:vector>
  </HeadingPairs>
  <TitlesOfParts>
    <vt:vector size="37" baseType="lpstr">
      <vt:lpstr>White</vt:lpstr>
      <vt:lpstr>Gradient</vt:lpstr>
      <vt:lpstr>Green</vt:lpstr>
      <vt:lpstr>Gray</vt:lpstr>
      <vt:lpstr>DIY Fundraising  Part Two</vt:lpstr>
      <vt:lpstr>Meet Your Presenters</vt:lpstr>
      <vt:lpstr>Agenda</vt:lpstr>
      <vt:lpstr>Do it yourself fundraising</vt:lpstr>
      <vt:lpstr>How Starbucks influenced DIY Fundraising</vt:lpstr>
      <vt:lpstr>DIY Fundraising Benchmarks</vt:lpstr>
      <vt:lpstr>NMSS Do It Yourself Fundraising</vt:lpstr>
      <vt:lpstr>Promoting your DIY Campaign</vt:lpstr>
      <vt:lpstr>Integrate it into everything</vt:lpstr>
      <vt:lpstr>Engage Everyone</vt:lpstr>
      <vt:lpstr>Get Social</vt:lpstr>
      <vt:lpstr>Promote it all year long</vt:lpstr>
      <vt:lpstr>Feature it on days connected to your mission</vt:lpstr>
      <vt:lpstr>#GivingTuesday</vt:lpstr>
      <vt:lpstr>Inspire through story telling</vt:lpstr>
      <vt:lpstr>Communicating with your DIY Fundraisers</vt:lpstr>
      <vt:lpstr>Types of Messaging in TeamRaiser</vt:lpstr>
      <vt:lpstr>Three Online Behaviors that drive Revenue</vt:lpstr>
      <vt:lpstr>Optimizing Autoresponders &amp; Milestones</vt:lpstr>
      <vt:lpstr>DIY coaching email strategy</vt:lpstr>
      <vt:lpstr>Email strategy for events</vt:lpstr>
      <vt:lpstr>Email strategy for DIY events is different</vt:lpstr>
      <vt:lpstr>What we won’t know</vt:lpstr>
      <vt:lpstr>What we will know</vt:lpstr>
      <vt:lpstr>diy Coaching Email template</vt:lpstr>
      <vt:lpstr>The power of dynamic content</vt:lpstr>
      <vt:lpstr>The power of dynamic content</vt:lpstr>
      <vt:lpstr>General Tips for DIY coaching emails</vt:lpstr>
      <vt:lpstr>Other DIY Best Practices</vt:lpstr>
      <vt:lpstr>integrate E-Commerce</vt:lpstr>
      <vt:lpstr>CUSTOM Merchandise</vt:lpstr>
      <vt:lpstr>Create an Endurance Team</vt:lpstr>
      <vt:lpstr>Questions</vt:lpstr>
    </vt:vector>
  </TitlesOfParts>
  <Company>Mentus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Tracy Mitsunaga</dc:creator>
  <cp:lastModifiedBy>Jori.Taylor</cp:lastModifiedBy>
  <cp:revision>559</cp:revision>
  <cp:lastPrinted>2010-12-01T18:24:18Z</cp:lastPrinted>
  <dcterms:created xsi:type="dcterms:W3CDTF">2010-12-01T19:38:30Z</dcterms:created>
  <dcterms:modified xsi:type="dcterms:W3CDTF">2013-09-26T16:35:37Z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0x010100FC0F59605FC97D458019AEE8A491DEA3</vt:lpwstr>
  </property>
</Properties>
</file>