
<file path=[Content_Types].xml><?xml version="1.0" encoding="utf-8"?>
<Types xmlns="http://schemas.openxmlformats.org/package/2006/content-types">
  <Override PartName="/customXml/itemProps3.xml" ContentType="application/vnd.openxmlformats-officedocument.customXmlProperties+xml"/>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diagrams/colors1.xml" ContentType="application/vnd.openxmlformats-officedocument.drawingml.diagramColors+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docProps/custom.xml" ContentType="application/vnd.openxmlformats-officedocument.custom-properties+xml"/>
  <Override PartName="/ppt/diagrams/layout1.xml" ContentType="application/vnd.openxmlformats-officedocument.drawingml.diagramLayout+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notesSlides/notesSlide5.xml" ContentType="application/vnd.openxmlformats-officedocument.presentationml.notesSlide+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03" r:id="rId4"/>
    <p:sldMasterId id="2147483648" r:id="rId5"/>
    <p:sldMasterId id="2147483692" r:id="rId6"/>
    <p:sldMasterId id="2147483681" r:id="rId7"/>
  </p:sldMasterIdLst>
  <p:notesMasterIdLst>
    <p:notesMasterId r:id="rId31"/>
  </p:notesMasterIdLst>
  <p:handoutMasterIdLst>
    <p:handoutMasterId r:id="rId32"/>
  </p:handoutMasterIdLst>
  <p:sldIdLst>
    <p:sldId id="259" r:id="rId8"/>
    <p:sldId id="336" r:id="rId9"/>
    <p:sldId id="344" r:id="rId10"/>
    <p:sldId id="337" r:id="rId11"/>
    <p:sldId id="345" r:id="rId12"/>
    <p:sldId id="367" r:id="rId13"/>
    <p:sldId id="368" r:id="rId14"/>
    <p:sldId id="369" r:id="rId15"/>
    <p:sldId id="370" r:id="rId16"/>
    <p:sldId id="359" r:id="rId17"/>
    <p:sldId id="365" r:id="rId18"/>
    <p:sldId id="366" r:id="rId19"/>
    <p:sldId id="341" r:id="rId20"/>
    <p:sldId id="340" r:id="rId21"/>
    <p:sldId id="374" r:id="rId22"/>
    <p:sldId id="338" r:id="rId23"/>
    <p:sldId id="358" r:id="rId24"/>
    <p:sldId id="346" r:id="rId25"/>
    <p:sldId id="347" r:id="rId26"/>
    <p:sldId id="364" r:id="rId27"/>
    <p:sldId id="372" r:id="rId28"/>
    <p:sldId id="373" r:id="rId29"/>
    <p:sldId id="363" r:id="rId30"/>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E5732E"/>
    <a:srgbClr val="6B6F71"/>
    <a:srgbClr val="FFFFFF"/>
    <a:srgbClr val="5BAC35"/>
    <a:srgbClr val="373C3F"/>
    <a:srgbClr val="4F81BD"/>
    <a:srgbClr val="7D8184"/>
    <a:srgbClr val="0A192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25" autoAdjust="0"/>
    <p:restoredTop sz="94598" autoAdjust="0"/>
  </p:normalViewPr>
  <p:slideViewPr>
    <p:cSldViewPr snapToGrid="0" snapToObjects="1">
      <p:cViewPr varScale="1">
        <p:scale>
          <a:sx n="82" d="100"/>
          <a:sy n="82" d="100"/>
        </p:scale>
        <p:origin x="-142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E00CFC-E90C-473F-8ADF-FF2DCACAEF0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278D0FA2-F626-4C75-B862-B1FB26605CAC}">
      <dgm:prSet phldrT="[Text]"/>
      <dgm:spPr/>
      <dgm:t>
        <a:bodyPr/>
        <a:lstStyle/>
        <a:p>
          <a:r>
            <a:rPr lang="en-US" dirty="0" smtClean="0"/>
            <a:t>Brand Yourself</a:t>
          </a:r>
          <a:endParaRPr lang="en-US" dirty="0"/>
        </a:p>
      </dgm:t>
    </dgm:pt>
    <dgm:pt modelId="{D1DFC36E-81F7-4E2B-AF7E-AFEC12E98B44}" type="parTrans" cxnId="{E7C93C5D-F1AB-46EE-AFC6-3238B57000B3}">
      <dgm:prSet/>
      <dgm:spPr/>
      <dgm:t>
        <a:bodyPr/>
        <a:lstStyle/>
        <a:p>
          <a:endParaRPr lang="en-US"/>
        </a:p>
      </dgm:t>
    </dgm:pt>
    <dgm:pt modelId="{9A7F2EE5-52A5-41C0-8B3F-9229899DA487}" type="sibTrans" cxnId="{E7C93C5D-F1AB-46EE-AFC6-3238B57000B3}">
      <dgm:prSet/>
      <dgm:spPr/>
      <dgm:t>
        <a:bodyPr/>
        <a:lstStyle/>
        <a:p>
          <a:endParaRPr lang="en-US"/>
        </a:p>
      </dgm:t>
    </dgm:pt>
    <dgm:pt modelId="{5505D634-EEA7-4B60-BB6C-FCDE5703BCF3}">
      <dgm:prSet phldrT="[Text]"/>
      <dgm:spPr/>
      <dgm:t>
        <a:bodyPr/>
        <a:lstStyle/>
        <a:p>
          <a:r>
            <a:rPr lang="en-US" dirty="0" smtClean="0"/>
            <a:t>Create Partnerships</a:t>
          </a:r>
          <a:endParaRPr lang="en-US" dirty="0"/>
        </a:p>
      </dgm:t>
    </dgm:pt>
    <dgm:pt modelId="{3665BD8F-79B2-420B-A9EA-9DEF5E0F76E5}" type="parTrans" cxnId="{1AD72A83-A34B-4090-98E5-92A409D6DE40}">
      <dgm:prSet/>
      <dgm:spPr/>
      <dgm:t>
        <a:bodyPr/>
        <a:lstStyle/>
        <a:p>
          <a:endParaRPr lang="en-US"/>
        </a:p>
      </dgm:t>
    </dgm:pt>
    <dgm:pt modelId="{5ADA8263-4640-4571-A233-97F9FD662A4E}" type="sibTrans" cxnId="{1AD72A83-A34B-4090-98E5-92A409D6DE40}">
      <dgm:prSet/>
      <dgm:spPr/>
      <dgm:t>
        <a:bodyPr/>
        <a:lstStyle/>
        <a:p>
          <a:endParaRPr lang="en-US"/>
        </a:p>
      </dgm:t>
    </dgm:pt>
    <dgm:pt modelId="{67948814-E4BF-4481-BEEE-3EB0B438DEF6}">
      <dgm:prSet/>
      <dgm:spPr/>
      <dgm:t>
        <a:bodyPr/>
        <a:lstStyle/>
        <a:p>
          <a:r>
            <a:rPr lang="en-US" dirty="0" smtClean="0"/>
            <a:t>Partner with a variety of local, national and international events.</a:t>
          </a:r>
          <a:endParaRPr lang="en-US" dirty="0"/>
        </a:p>
      </dgm:t>
    </dgm:pt>
    <dgm:pt modelId="{B40CB424-1F88-483A-989B-35285183AC6D}" type="parTrans" cxnId="{AB1616B6-5347-4F97-B60A-CB75116EC816}">
      <dgm:prSet/>
      <dgm:spPr/>
      <dgm:t>
        <a:bodyPr/>
        <a:lstStyle/>
        <a:p>
          <a:endParaRPr lang="en-US"/>
        </a:p>
      </dgm:t>
    </dgm:pt>
    <dgm:pt modelId="{2DB988D2-8575-4CCD-8407-DDC508379DF2}" type="sibTrans" cxnId="{AB1616B6-5347-4F97-B60A-CB75116EC816}">
      <dgm:prSet/>
      <dgm:spPr/>
      <dgm:t>
        <a:bodyPr/>
        <a:lstStyle/>
        <a:p>
          <a:endParaRPr lang="en-US"/>
        </a:p>
      </dgm:t>
    </dgm:pt>
    <dgm:pt modelId="{CC8A488B-6D65-49D9-B79D-939848AE61D9}">
      <dgm:prSet/>
      <dgm:spPr/>
      <dgm:t>
        <a:bodyPr/>
        <a:lstStyle/>
        <a:p>
          <a:r>
            <a:rPr lang="en-US" dirty="0" smtClean="0"/>
            <a:t>Establish a branded program or team to represent your organization at events.</a:t>
          </a:r>
        </a:p>
      </dgm:t>
    </dgm:pt>
    <dgm:pt modelId="{8B72D482-AC7A-4EA3-961A-3382F46E51C0}" type="parTrans" cxnId="{47ACC53D-B44B-4134-83EA-B85ADF443975}">
      <dgm:prSet/>
      <dgm:spPr/>
      <dgm:t>
        <a:bodyPr/>
        <a:lstStyle/>
        <a:p>
          <a:endParaRPr lang="en-US"/>
        </a:p>
      </dgm:t>
    </dgm:pt>
    <dgm:pt modelId="{3CAF8135-28E0-4993-8AA4-24E079207F97}" type="sibTrans" cxnId="{47ACC53D-B44B-4134-83EA-B85ADF443975}">
      <dgm:prSet/>
      <dgm:spPr/>
      <dgm:t>
        <a:bodyPr/>
        <a:lstStyle/>
        <a:p>
          <a:endParaRPr lang="en-US"/>
        </a:p>
      </dgm:t>
    </dgm:pt>
    <dgm:pt modelId="{7FBD42DC-0C85-4718-9E71-A2FF225FC0BE}">
      <dgm:prSet phldrT="[Text]"/>
      <dgm:spPr/>
      <dgm:t>
        <a:bodyPr/>
        <a:lstStyle/>
        <a:p>
          <a:r>
            <a:rPr lang="en-US" dirty="0" smtClean="0"/>
            <a:t>Go Online</a:t>
          </a:r>
          <a:endParaRPr lang="en-US" dirty="0"/>
        </a:p>
      </dgm:t>
    </dgm:pt>
    <dgm:pt modelId="{337AA648-A9AC-4367-8700-02463897DBF7}" type="parTrans" cxnId="{818B9FF2-7F05-4F3A-B81E-BA30DD800025}">
      <dgm:prSet/>
      <dgm:spPr/>
    </dgm:pt>
    <dgm:pt modelId="{241073D6-47BE-4FF1-84DE-D791F4A7F76D}" type="sibTrans" cxnId="{818B9FF2-7F05-4F3A-B81E-BA30DD800025}">
      <dgm:prSet/>
      <dgm:spPr/>
    </dgm:pt>
    <dgm:pt modelId="{CE177716-5761-42DB-BD91-A96991A1AA47}">
      <dgm:prSet phldrT="[Text]"/>
      <dgm:spPr/>
      <dgm:t>
        <a:bodyPr/>
        <a:lstStyle/>
        <a:p>
          <a:r>
            <a:rPr lang="en-US" dirty="0" smtClean="0"/>
            <a:t>Provide online fundraising tools for constituents who want to fundraise for your organization by participating in endurance events.</a:t>
          </a:r>
          <a:endParaRPr lang="en-US" dirty="0"/>
        </a:p>
      </dgm:t>
    </dgm:pt>
    <dgm:pt modelId="{56D2C0BB-D163-4EDB-8E5A-0050CE4E23B7}" type="parTrans" cxnId="{CF7D87BD-B11E-4AD7-8C70-520ED01FA80C}">
      <dgm:prSet/>
      <dgm:spPr/>
      <dgm:t>
        <a:bodyPr/>
        <a:lstStyle/>
        <a:p>
          <a:endParaRPr lang="en-US"/>
        </a:p>
      </dgm:t>
    </dgm:pt>
    <dgm:pt modelId="{EED575FF-7435-4A35-AA53-A773ABB8E7DF}" type="sibTrans" cxnId="{CF7D87BD-B11E-4AD7-8C70-520ED01FA80C}">
      <dgm:prSet/>
      <dgm:spPr/>
      <dgm:t>
        <a:bodyPr/>
        <a:lstStyle/>
        <a:p>
          <a:endParaRPr lang="en-US"/>
        </a:p>
      </dgm:t>
    </dgm:pt>
    <dgm:pt modelId="{74A8071D-5361-44B7-945E-4E56C9B75581}" type="pres">
      <dgm:prSet presAssocID="{75E00CFC-E90C-473F-8ADF-FF2DCACAEF03}" presName="Name0" presStyleCnt="0">
        <dgm:presLayoutVars>
          <dgm:dir/>
          <dgm:animLvl val="lvl"/>
          <dgm:resizeHandles val="exact"/>
        </dgm:presLayoutVars>
      </dgm:prSet>
      <dgm:spPr/>
      <dgm:t>
        <a:bodyPr/>
        <a:lstStyle/>
        <a:p>
          <a:endParaRPr lang="en-US"/>
        </a:p>
      </dgm:t>
    </dgm:pt>
    <dgm:pt modelId="{CD404885-42FA-4ADC-8588-0C34DF798E70}" type="pres">
      <dgm:prSet presAssocID="{278D0FA2-F626-4C75-B862-B1FB26605CAC}" presName="linNode" presStyleCnt="0"/>
      <dgm:spPr/>
    </dgm:pt>
    <dgm:pt modelId="{E92EE7AA-93A1-4519-BAF5-577836A9FEB5}" type="pres">
      <dgm:prSet presAssocID="{278D0FA2-F626-4C75-B862-B1FB26605CAC}" presName="parentText" presStyleLbl="node1" presStyleIdx="0" presStyleCnt="3">
        <dgm:presLayoutVars>
          <dgm:chMax val="1"/>
          <dgm:bulletEnabled val="1"/>
        </dgm:presLayoutVars>
      </dgm:prSet>
      <dgm:spPr/>
      <dgm:t>
        <a:bodyPr/>
        <a:lstStyle/>
        <a:p>
          <a:endParaRPr lang="en-US"/>
        </a:p>
      </dgm:t>
    </dgm:pt>
    <dgm:pt modelId="{7C035B77-C8C0-43A3-AAB0-9683B383A9EA}" type="pres">
      <dgm:prSet presAssocID="{278D0FA2-F626-4C75-B862-B1FB26605CAC}" presName="descendantText" presStyleLbl="alignAccFollowNode1" presStyleIdx="0" presStyleCnt="3">
        <dgm:presLayoutVars>
          <dgm:bulletEnabled val="1"/>
        </dgm:presLayoutVars>
      </dgm:prSet>
      <dgm:spPr/>
      <dgm:t>
        <a:bodyPr/>
        <a:lstStyle/>
        <a:p>
          <a:endParaRPr lang="en-US"/>
        </a:p>
      </dgm:t>
    </dgm:pt>
    <dgm:pt modelId="{408EF3AD-BFA1-4E37-8D8F-742197DC869B}" type="pres">
      <dgm:prSet presAssocID="{9A7F2EE5-52A5-41C0-8B3F-9229899DA487}" presName="sp" presStyleCnt="0"/>
      <dgm:spPr/>
    </dgm:pt>
    <dgm:pt modelId="{058F8E5F-6506-4AD0-9147-FAEA4FB196CB}" type="pres">
      <dgm:prSet presAssocID="{5505D634-EEA7-4B60-BB6C-FCDE5703BCF3}" presName="linNode" presStyleCnt="0"/>
      <dgm:spPr/>
    </dgm:pt>
    <dgm:pt modelId="{380A6BC2-E48D-4F5B-A98A-D3CBC84C45DC}" type="pres">
      <dgm:prSet presAssocID="{5505D634-EEA7-4B60-BB6C-FCDE5703BCF3}" presName="parentText" presStyleLbl="node1" presStyleIdx="1" presStyleCnt="3">
        <dgm:presLayoutVars>
          <dgm:chMax val="1"/>
          <dgm:bulletEnabled val="1"/>
        </dgm:presLayoutVars>
      </dgm:prSet>
      <dgm:spPr/>
      <dgm:t>
        <a:bodyPr/>
        <a:lstStyle/>
        <a:p>
          <a:endParaRPr lang="en-US"/>
        </a:p>
      </dgm:t>
    </dgm:pt>
    <dgm:pt modelId="{1A22A13B-D12C-476C-AA25-2BAD2D5E0324}" type="pres">
      <dgm:prSet presAssocID="{5505D634-EEA7-4B60-BB6C-FCDE5703BCF3}" presName="descendantText" presStyleLbl="alignAccFollowNode1" presStyleIdx="1" presStyleCnt="3">
        <dgm:presLayoutVars>
          <dgm:bulletEnabled val="1"/>
        </dgm:presLayoutVars>
      </dgm:prSet>
      <dgm:spPr/>
      <dgm:t>
        <a:bodyPr/>
        <a:lstStyle/>
        <a:p>
          <a:endParaRPr lang="en-US"/>
        </a:p>
      </dgm:t>
    </dgm:pt>
    <dgm:pt modelId="{0860ADCD-F370-4155-B10E-FF19BA0C4A97}" type="pres">
      <dgm:prSet presAssocID="{5ADA8263-4640-4571-A233-97F9FD662A4E}" presName="sp" presStyleCnt="0"/>
      <dgm:spPr/>
    </dgm:pt>
    <dgm:pt modelId="{4EDF2D3B-3F31-4EC7-A55F-FAA17E9B1E46}" type="pres">
      <dgm:prSet presAssocID="{7FBD42DC-0C85-4718-9E71-A2FF225FC0BE}" presName="linNode" presStyleCnt="0"/>
      <dgm:spPr/>
    </dgm:pt>
    <dgm:pt modelId="{9025FAEE-05EC-4636-B521-2FBAC063CF92}" type="pres">
      <dgm:prSet presAssocID="{7FBD42DC-0C85-4718-9E71-A2FF225FC0BE}" presName="parentText" presStyleLbl="node1" presStyleIdx="2" presStyleCnt="3" custLinFactNeighborX="-3979" custLinFactNeighborY="-8317">
        <dgm:presLayoutVars>
          <dgm:chMax val="1"/>
          <dgm:bulletEnabled val="1"/>
        </dgm:presLayoutVars>
      </dgm:prSet>
      <dgm:spPr/>
      <dgm:t>
        <a:bodyPr/>
        <a:lstStyle/>
        <a:p>
          <a:endParaRPr lang="en-US"/>
        </a:p>
      </dgm:t>
    </dgm:pt>
    <dgm:pt modelId="{DF5D0062-0DC0-41EE-86C5-551D10C877A4}" type="pres">
      <dgm:prSet presAssocID="{7FBD42DC-0C85-4718-9E71-A2FF225FC0BE}" presName="descendantText" presStyleLbl="alignAccFollowNode1" presStyleIdx="2" presStyleCnt="3">
        <dgm:presLayoutVars>
          <dgm:bulletEnabled val="1"/>
        </dgm:presLayoutVars>
      </dgm:prSet>
      <dgm:spPr/>
      <dgm:t>
        <a:bodyPr/>
        <a:lstStyle/>
        <a:p>
          <a:endParaRPr lang="en-US"/>
        </a:p>
      </dgm:t>
    </dgm:pt>
  </dgm:ptLst>
  <dgm:cxnLst>
    <dgm:cxn modelId="{47ACC53D-B44B-4134-83EA-B85ADF443975}" srcId="{278D0FA2-F626-4C75-B862-B1FB26605CAC}" destId="{CC8A488B-6D65-49D9-B79D-939848AE61D9}" srcOrd="0" destOrd="0" parTransId="{8B72D482-AC7A-4EA3-961A-3382F46E51C0}" sibTransId="{3CAF8135-28E0-4993-8AA4-24E079207F97}"/>
    <dgm:cxn modelId="{818B9FF2-7F05-4F3A-B81E-BA30DD800025}" srcId="{75E00CFC-E90C-473F-8ADF-FF2DCACAEF03}" destId="{7FBD42DC-0C85-4718-9E71-A2FF225FC0BE}" srcOrd="2" destOrd="0" parTransId="{337AA648-A9AC-4367-8700-02463897DBF7}" sibTransId="{241073D6-47BE-4FF1-84DE-D791F4A7F76D}"/>
    <dgm:cxn modelId="{AB1616B6-5347-4F97-B60A-CB75116EC816}" srcId="{5505D634-EEA7-4B60-BB6C-FCDE5703BCF3}" destId="{67948814-E4BF-4481-BEEE-3EB0B438DEF6}" srcOrd="0" destOrd="0" parTransId="{B40CB424-1F88-483A-989B-35285183AC6D}" sibTransId="{2DB988D2-8575-4CCD-8407-DDC508379DF2}"/>
    <dgm:cxn modelId="{AC17C39C-4FF9-41F7-8437-56D8A3145CBF}" type="presOf" srcId="{CE177716-5761-42DB-BD91-A96991A1AA47}" destId="{DF5D0062-0DC0-41EE-86C5-551D10C877A4}" srcOrd="0" destOrd="0" presId="urn:microsoft.com/office/officeart/2005/8/layout/vList5"/>
    <dgm:cxn modelId="{57600D29-378F-452E-B642-5EB48DEDF855}" type="presOf" srcId="{67948814-E4BF-4481-BEEE-3EB0B438DEF6}" destId="{1A22A13B-D12C-476C-AA25-2BAD2D5E0324}" srcOrd="0" destOrd="0" presId="urn:microsoft.com/office/officeart/2005/8/layout/vList5"/>
    <dgm:cxn modelId="{1AC5B871-8A90-4E9E-A499-44BF5ADC3E31}" type="presOf" srcId="{7FBD42DC-0C85-4718-9E71-A2FF225FC0BE}" destId="{9025FAEE-05EC-4636-B521-2FBAC063CF92}" srcOrd="0" destOrd="0" presId="urn:microsoft.com/office/officeart/2005/8/layout/vList5"/>
    <dgm:cxn modelId="{02280BEB-4BA5-4981-BFF6-54F9365668D3}" type="presOf" srcId="{278D0FA2-F626-4C75-B862-B1FB26605CAC}" destId="{E92EE7AA-93A1-4519-BAF5-577836A9FEB5}" srcOrd="0" destOrd="0" presId="urn:microsoft.com/office/officeart/2005/8/layout/vList5"/>
    <dgm:cxn modelId="{E7C93C5D-F1AB-46EE-AFC6-3238B57000B3}" srcId="{75E00CFC-E90C-473F-8ADF-FF2DCACAEF03}" destId="{278D0FA2-F626-4C75-B862-B1FB26605CAC}" srcOrd="0" destOrd="0" parTransId="{D1DFC36E-81F7-4E2B-AF7E-AFEC12E98B44}" sibTransId="{9A7F2EE5-52A5-41C0-8B3F-9229899DA487}"/>
    <dgm:cxn modelId="{CF7D87BD-B11E-4AD7-8C70-520ED01FA80C}" srcId="{7FBD42DC-0C85-4718-9E71-A2FF225FC0BE}" destId="{CE177716-5761-42DB-BD91-A96991A1AA47}" srcOrd="0" destOrd="0" parTransId="{56D2C0BB-D163-4EDB-8E5A-0050CE4E23B7}" sibTransId="{EED575FF-7435-4A35-AA53-A773ABB8E7DF}"/>
    <dgm:cxn modelId="{2D7D4D5C-D6EB-4F5B-A137-4ADF8937A503}" type="presOf" srcId="{CC8A488B-6D65-49D9-B79D-939848AE61D9}" destId="{7C035B77-C8C0-43A3-AAB0-9683B383A9EA}" srcOrd="0" destOrd="0" presId="urn:microsoft.com/office/officeart/2005/8/layout/vList5"/>
    <dgm:cxn modelId="{07B51363-6DDD-4A4D-801B-0CAB09F104C2}" type="presOf" srcId="{75E00CFC-E90C-473F-8ADF-FF2DCACAEF03}" destId="{74A8071D-5361-44B7-945E-4E56C9B75581}" srcOrd="0" destOrd="0" presId="urn:microsoft.com/office/officeart/2005/8/layout/vList5"/>
    <dgm:cxn modelId="{1AD72A83-A34B-4090-98E5-92A409D6DE40}" srcId="{75E00CFC-E90C-473F-8ADF-FF2DCACAEF03}" destId="{5505D634-EEA7-4B60-BB6C-FCDE5703BCF3}" srcOrd="1" destOrd="0" parTransId="{3665BD8F-79B2-420B-A9EA-9DEF5E0F76E5}" sibTransId="{5ADA8263-4640-4571-A233-97F9FD662A4E}"/>
    <dgm:cxn modelId="{1E474B8C-D6EB-44C1-8B3B-6B72FC4FFF31}" type="presOf" srcId="{5505D634-EEA7-4B60-BB6C-FCDE5703BCF3}" destId="{380A6BC2-E48D-4F5B-A98A-D3CBC84C45DC}" srcOrd="0" destOrd="0" presId="urn:microsoft.com/office/officeart/2005/8/layout/vList5"/>
    <dgm:cxn modelId="{388DD865-DD34-4795-8745-3AA7AF8556E8}" type="presParOf" srcId="{74A8071D-5361-44B7-945E-4E56C9B75581}" destId="{CD404885-42FA-4ADC-8588-0C34DF798E70}" srcOrd="0" destOrd="0" presId="urn:microsoft.com/office/officeart/2005/8/layout/vList5"/>
    <dgm:cxn modelId="{E0E61FB7-1028-4A0F-9CE8-08FEEAFE7FFF}" type="presParOf" srcId="{CD404885-42FA-4ADC-8588-0C34DF798E70}" destId="{E92EE7AA-93A1-4519-BAF5-577836A9FEB5}" srcOrd="0" destOrd="0" presId="urn:microsoft.com/office/officeart/2005/8/layout/vList5"/>
    <dgm:cxn modelId="{8ECF8BF1-1711-41D4-91D3-926599EF59B3}" type="presParOf" srcId="{CD404885-42FA-4ADC-8588-0C34DF798E70}" destId="{7C035B77-C8C0-43A3-AAB0-9683B383A9EA}" srcOrd="1" destOrd="0" presId="urn:microsoft.com/office/officeart/2005/8/layout/vList5"/>
    <dgm:cxn modelId="{FF9797EC-0CC3-4773-8D10-AC3DCFE08952}" type="presParOf" srcId="{74A8071D-5361-44B7-945E-4E56C9B75581}" destId="{408EF3AD-BFA1-4E37-8D8F-742197DC869B}" srcOrd="1" destOrd="0" presId="urn:microsoft.com/office/officeart/2005/8/layout/vList5"/>
    <dgm:cxn modelId="{FE3B8D81-EB8E-4ABB-BDA2-408FF1A8F5C1}" type="presParOf" srcId="{74A8071D-5361-44B7-945E-4E56C9B75581}" destId="{058F8E5F-6506-4AD0-9147-FAEA4FB196CB}" srcOrd="2" destOrd="0" presId="urn:microsoft.com/office/officeart/2005/8/layout/vList5"/>
    <dgm:cxn modelId="{7552017B-AC71-4E25-827E-9DA33C2430C0}" type="presParOf" srcId="{058F8E5F-6506-4AD0-9147-FAEA4FB196CB}" destId="{380A6BC2-E48D-4F5B-A98A-D3CBC84C45DC}" srcOrd="0" destOrd="0" presId="urn:microsoft.com/office/officeart/2005/8/layout/vList5"/>
    <dgm:cxn modelId="{BA06A4C9-BDBA-45A0-8CA4-4C479AC16283}" type="presParOf" srcId="{058F8E5F-6506-4AD0-9147-FAEA4FB196CB}" destId="{1A22A13B-D12C-476C-AA25-2BAD2D5E0324}" srcOrd="1" destOrd="0" presId="urn:microsoft.com/office/officeart/2005/8/layout/vList5"/>
    <dgm:cxn modelId="{5F7E9BED-4580-4AB0-B44B-D8125DA186EE}" type="presParOf" srcId="{74A8071D-5361-44B7-945E-4E56C9B75581}" destId="{0860ADCD-F370-4155-B10E-FF19BA0C4A97}" srcOrd="3" destOrd="0" presId="urn:microsoft.com/office/officeart/2005/8/layout/vList5"/>
    <dgm:cxn modelId="{06767673-8D31-449B-97BE-CA58ED493398}" type="presParOf" srcId="{74A8071D-5361-44B7-945E-4E56C9B75581}" destId="{4EDF2D3B-3F31-4EC7-A55F-FAA17E9B1E46}" srcOrd="4" destOrd="0" presId="urn:microsoft.com/office/officeart/2005/8/layout/vList5"/>
    <dgm:cxn modelId="{200094C5-4B40-4AF6-9251-A72D0C44427F}" type="presParOf" srcId="{4EDF2D3B-3F31-4EC7-A55F-FAA17E9B1E46}" destId="{9025FAEE-05EC-4636-B521-2FBAC063CF92}" srcOrd="0" destOrd="0" presId="urn:microsoft.com/office/officeart/2005/8/layout/vList5"/>
    <dgm:cxn modelId="{839FB72F-15FF-4F99-A486-3215AE32C9FE}" type="presParOf" srcId="{4EDF2D3B-3F31-4EC7-A55F-FAA17E9B1E46}" destId="{DF5D0062-0DC0-41EE-86C5-551D10C877A4}"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C035B77-C8C0-43A3-AAB0-9683B383A9EA}">
      <dsp:nvSpPr>
        <dsp:cNvPr id="0" name=""/>
        <dsp:cNvSpPr/>
      </dsp:nvSpPr>
      <dsp:spPr>
        <a:xfrm rot="5400000">
          <a:off x="4161283" y="-1605212"/>
          <a:ext cx="901529" cy="4340751"/>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n-US" sz="1500" kern="1200" dirty="0" smtClean="0"/>
            <a:t>Establish a branded program or team to represent your organization at events.</a:t>
          </a:r>
        </a:p>
      </dsp:txBody>
      <dsp:txXfrm rot="5400000">
        <a:off x="4161283" y="-1605212"/>
        <a:ext cx="901529" cy="4340751"/>
      </dsp:txXfrm>
    </dsp:sp>
    <dsp:sp modelId="{E92EE7AA-93A1-4519-BAF5-577836A9FEB5}">
      <dsp:nvSpPr>
        <dsp:cNvPr id="0" name=""/>
        <dsp:cNvSpPr/>
      </dsp:nvSpPr>
      <dsp:spPr>
        <a:xfrm>
          <a:off x="0" y="1707"/>
          <a:ext cx="2441672" cy="112691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en-US" sz="2700" kern="1200" dirty="0" smtClean="0"/>
            <a:t>Brand Yourself</a:t>
          </a:r>
          <a:endParaRPr lang="en-US" sz="2700" kern="1200" dirty="0"/>
        </a:p>
      </dsp:txBody>
      <dsp:txXfrm>
        <a:off x="0" y="1707"/>
        <a:ext cx="2441672" cy="1126911"/>
      </dsp:txXfrm>
    </dsp:sp>
    <dsp:sp modelId="{1A22A13B-D12C-476C-AA25-2BAD2D5E0324}">
      <dsp:nvSpPr>
        <dsp:cNvPr id="0" name=""/>
        <dsp:cNvSpPr/>
      </dsp:nvSpPr>
      <dsp:spPr>
        <a:xfrm rot="5400000">
          <a:off x="4161283" y="-421955"/>
          <a:ext cx="901529" cy="4340751"/>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n-US" sz="1500" kern="1200" dirty="0" smtClean="0"/>
            <a:t>Partner with a variety of local, national and international events.</a:t>
          </a:r>
          <a:endParaRPr lang="en-US" sz="1500" kern="1200" dirty="0"/>
        </a:p>
      </dsp:txBody>
      <dsp:txXfrm rot="5400000">
        <a:off x="4161283" y="-421955"/>
        <a:ext cx="901529" cy="4340751"/>
      </dsp:txXfrm>
    </dsp:sp>
    <dsp:sp modelId="{380A6BC2-E48D-4F5B-A98A-D3CBC84C45DC}">
      <dsp:nvSpPr>
        <dsp:cNvPr id="0" name=""/>
        <dsp:cNvSpPr/>
      </dsp:nvSpPr>
      <dsp:spPr>
        <a:xfrm>
          <a:off x="0" y="1184964"/>
          <a:ext cx="2441672" cy="112691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en-US" sz="2700" kern="1200" dirty="0" smtClean="0"/>
            <a:t>Create Partnerships</a:t>
          </a:r>
          <a:endParaRPr lang="en-US" sz="2700" kern="1200" dirty="0"/>
        </a:p>
      </dsp:txBody>
      <dsp:txXfrm>
        <a:off x="0" y="1184964"/>
        <a:ext cx="2441672" cy="1126911"/>
      </dsp:txXfrm>
    </dsp:sp>
    <dsp:sp modelId="{DF5D0062-0DC0-41EE-86C5-551D10C877A4}">
      <dsp:nvSpPr>
        <dsp:cNvPr id="0" name=""/>
        <dsp:cNvSpPr/>
      </dsp:nvSpPr>
      <dsp:spPr>
        <a:xfrm rot="5400000">
          <a:off x="4161283" y="761301"/>
          <a:ext cx="901529" cy="4340751"/>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n-US" sz="1500" kern="1200" dirty="0" smtClean="0"/>
            <a:t>Provide online fundraising tools for constituents who want to fundraise for your organization by participating in endurance events.</a:t>
          </a:r>
          <a:endParaRPr lang="en-US" sz="1500" kern="1200" dirty="0"/>
        </a:p>
      </dsp:txBody>
      <dsp:txXfrm rot="5400000">
        <a:off x="4161283" y="761301"/>
        <a:ext cx="901529" cy="4340751"/>
      </dsp:txXfrm>
    </dsp:sp>
    <dsp:sp modelId="{9025FAEE-05EC-4636-B521-2FBAC063CF92}">
      <dsp:nvSpPr>
        <dsp:cNvPr id="0" name=""/>
        <dsp:cNvSpPr/>
      </dsp:nvSpPr>
      <dsp:spPr>
        <a:xfrm>
          <a:off x="0" y="2274496"/>
          <a:ext cx="2441672" cy="112691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en-US" sz="2700" kern="1200" dirty="0" smtClean="0"/>
            <a:t>Go Online</a:t>
          </a:r>
          <a:endParaRPr lang="en-US" sz="2700" kern="1200" dirty="0"/>
        </a:p>
      </dsp:txBody>
      <dsp:txXfrm>
        <a:off x="0" y="2274496"/>
        <a:ext cx="2441672" cy="112691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45F971C3-9FDA-41E1-8B5F-7881D07C1771}" type="datetimeFigureOut">
              <a:rPr lang="en-US"/>
              <a:pPr>
                <a:defRPr/>
              </a:pPr>
              <a:t>8/22/2013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DC717A3C-D690-4758-A4B4-75265F54B6B2}"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5107039B-ECFA-4E26-9BA4-9A3A54E1D46B}" type="datetimeFigureOut">
              <a:rPr lang="en-US"/>
              <a:pPr>
                <a:defRPr/>
              </a:pPr>
              <a:t>8/22/2013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6F62BFBA-20DD-402D-960F-914D2C424488}"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TITLE SLIDE. </a:t>
            </a:r>
          </a:p>
        </p:txBody>
      </p:sp>
      <p:sp>
        <p:nvSpPr>
          <p:cNvPr id="450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EC294A8-5741-4F25-A8BB-9621A2CBA46C}" type="slidenum">
              <a:rPr lang="en-US"/>
              <a:pPr fontAlgn="base">
                <a:spcBef>
                  <a:spcPct val="0"/>
                </a:spcBef>
                <a:spcAft>
                  <a:spcPct val="0"/>
                </a:spcAft>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Building a branded program will validate your program</a:t>
            </a:r>
            <a:endParaRPr lang="en-US" dirty="0"/>
          </a:p>
        </p:txBody>
      </p:sp>
      <p:sp>
        <p:nvSpPr>
          <p:cNvPr id="4" name="Slide Number Placeholder 3"/>
          <p:cNvSpPr>
            <a:spLocks noGrp="1"/>
          </p:cNvSpPr>
          <p:nvPr>
            <p:ph type="sldNum" sz="quarter" idx="10"/>
          </p:nvPr>
        </p:nvSpPr>
        <p:spPr/>
        <p:txBody>
          <a:bodyPr/>
          <a:lstStyle/>
          <a:p>
            <a:pPr>
              <a:defRPr/>
            </a:pPr>
            <a:fld id="{6F62BFBA-20DD-402D-960F-914D2C424488}" type="slidenum">
              <a:rPr lang="en-US" smtClean="0"/>
              <a:pPr>
                <a:defRPr/>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base" latinLnBrk="0" hangingPunct="1">
              <a:lnSpc>
                <a:spcPct val="100000"/>
              </a:lnSpc>
              <a:spcBef>
                <a:spcPct val="30000"/>
              </a:spcBef>
              <a:spcAft>
                <a:spcPct val="0"/>
              </a:spcAft>
              <a:buClrTx/>
              <a:buSzTx/>
              <a:buFontTx/>
              <a:buNone/>
              <a:tabLst/>
              <a:defRPr/>
            </a:pPr>
            <a:r>
              <a:rPr lang="en-US" dirty="0" smtClean="0"/>
              <a:t>The foundation of an online Do It Yourself fundraising campaign includes a website, registration process, and fundraising tools. The website should provide your constituents information about your campaign, mission and organization. The registration process should collect the information you need to communicate and cultivate your DIY fundraisers. The online fundraising tools should give your fundraisers a personal fundraising webpage and email tools for them to be able to solicit donations. Once you have the foundation built your can expand your campaign in many different directions.</a:t>
            </a:r>
          </a:p>
          <a:p>
            <a:endParaRPr lang="en-US" dirty="0"/>
          </a:p>
        </p:txBody>
      </p:sp>
      <p:sp>
        <p:nvSpPr>
          <p:cNvPr id="4" name="Slide Number Placeholder 3"/>
          <p:cNvSpPr>
            <a:spLocks noGrp="1"/>
          </p:cNvSpPr>
          <p:nvPr>
            <p:ph type="sldNum" sz="quarter" idx="10"/>
          </p:nvPr>
        </p:nvSpPr>
        <p:spPr/>
        <p:txBody>
          <a:bodyPr/>
          <a:lstStyle/>
          <a:p>
            <a:pPr>
              <a:defRPr/>
            </a:pPr>
            <a:fld id="{6F62BFBA-20DD-402D-960F-914D2C424488}" type="slidenum">
              <a:rPr lang="en-US" smtClean="0"/>
              <a:pPr>
                <a:defRPr/>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Information on the website should include collateral for fundraisers; approved logos, digital downloads, printed materials, organization fact sheet and fundraising information.</a:t>
            </a:r>
            <a:endParaRPr lang="en-US" dirty="0"/>
          </a:p>
        </p:txBody>
      </p:sp>
      <p:sp>
        <p:nvSpPr>
          <p:cNvPr id="4" name="Slide Number Placeholder 3"/>
          <p:cNvSpPr>
            <a:spLocks noGrp="1"/>
          </p:cNvSpPr>
          <p:nvPr>
            <p:ph type="sldNum" sz="quarter" idx="10"/>
          </p:nvPr>
        </p:nvSpPr>
        <p:spPr/>
        <p:txBody>
          <a:bodyPr/>
          <a:lstStyle/>
          <a:p>
            <a:pPr>
              <a:defRPr/>
            </a:pPr>
            <a:fld id="{6F62BFBA-20DD-402D-960F-914D2C424488}" type="slidenum">
              <a:rPr lang="en-US" smtClean="0"/>
              <a:pPr>
                <a:defRPr/>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F62BFBA-20DD-402D-960F-914D2C424488}" type="slidenum">
              <a:rPr lang="en-US" smtClean="0"/>
              <a:pPr>
                <a:defRPr/>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Master" Target="../slideMasters/slideMaster4.xml"/><Relationship Id="rId4" Type="http://schemas.openxmlformats.org/officeDocument/2006/relationships/image" Target="../media/image9.png"/></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pic>
        <p:nvPicPr>
          <p:cNvPr id="4" name="Picture 6" descr="bb_spectrum_ppt_crop.jpg"/>
          <p:cNvPicPr>
            <a:picLocks noChangeAspect="1"/>
          </p:cNvPicPr>
          <p:nvPr/>
        </p:nvPicPr>
        <p:blipFill>
          <a:blip r:embed="rId2"/>
          <a:stretch>
            <a:fillRect/>
          </a:stretch>
        </p:blipFill>
        <p:spPr>
          <a:xfrm>
            <a:off x="0" y="0"/>
            <a:ext cx="9144000" cy="155575"/>
          </a:xfrm>
          <a:prstGeom prst="rect">
            <a:avLst/>
          </a:prstGeom>
          <a:effectLst>
            <a:outerShdw blurRad="50800" dist="38100" dir="5700000">
              <a:srgbClr val="000000">
                <a:alpha val="43000"/>
              </a:srgbClr>
            </a:outerShdw>
          </a:effectLst>
        </p:spPr>
      </p:pic>
      <p:cxnSp>
        <p:nvCxnSpPr>
          <p:cNvPr id="5" name="Straight Connector 8"/>
          <p:cNvCxnSpPr/>
          <p:nvPr/>
        </p:nvCxnSpPr>
        <p:spPr>
          <a:xfrm>
            <a:off x="-109538" y="6346825"/>
            <a:ext cx="9398001" cy="1588"/>
          </a:xfrm>
          <a:prstGeom prst="line">
            <a:avLst/>
          </a:prstGeom>
          <a:ln w="12700" cap="rnd" cmpd="sng" algn="ctr">
            <a:solidFill>
              <a:srgbClr val="373C3F"/>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8" name="Picture 9" descr="bb_logo_notag.png"/>
          <p:cNvPicPr>
            <a:picLocks noChangeAspect="1"/>
          </p:cNvPicPr>
          <p:nvPr/>
        </p:nvPicPr>
        <p:blipFill>
          <a:blip r:embed="rId3"/>
          <a:srcRect/>
          <a:stretch>
            <a:fillRect/>
          </a:stretch>
        </p:blipFill>
        <p:spPr bwMode="auto">
          <a:xfrm>
            <a:off x="7497763" y="6437313"/>
            <a:ext cx="1258887" cy="192087"/>
          </a:xfrm>
          <a:prstGeom prst="rect">
            <a:avLst/>
          </a:prstGeom>
          <a:noFill/>
          <a:ln w="9525">
            <a:noFill/>
            <a:miter lim="800000"/>
            <a:headEnd/>
            <a:tailEnd/>
          </a:ln>
        </p:spPr>
      </p:pic>
      <p:sp>
        <p:nvSpPr>
          <p:cNvPr id="9" name="TextBox 13"/>
          <p:cNvSpPr txBox="1"/>
          <p:nvPr/>
        </p:nvSpPr>
        <p:spPr>
          <a:xfrm>
            <a:off x="357188" y="6400800"/>
            <a:ext cx="1014412" cy="365125"/>
          </a:xfrm>
          <a:prstGeom prst="rect">
            <a:avLst/>
          </a:prstGeom>
          <a:noFill/>
        </p:spPr>
        <p:txBody>
          <a:bodyPr anchor="ctr"/>
          <a:lstStyle/>
          <a:p>
            <a:pPr fontAlgn="auto">
              <a:spcBef>
                <a:spcPts val="0"/>
              </a:spcBef>
              <a:spcAft>
                <a:spcPts val="0"/>
              </a:spcAft>
              <a:defRPr/>
            </a:pPr>
            <a:fld id="{D0BA1F1C-67BF-5C4A-9165-8621CFBAC045}" type="datetime1">
              <a:rPr lang="en-US" sz="1000" b="1">
                <a:solidFill>
                  <a:srgbClr val="6B6F71"/>
                </a:solidFill>
                <a:latin typeface="+mn-lt"/>
              </a:rPr>
              <a:pPr fontAlgn="auto">
                <a:spcBef>
                  <a:spcPts val="0"/>
                </a:spcBef>
                <a:spcAft>
                  <a:spcPts val="0"/>
                </a:spcAft>
                <a:defRPr/>
              </a:pPr>
              <a:t>8/22/2013</a:t>
            </a:fld>
            <a:endParaRPr lang="en-US" sz="1000" b="1" dirty="0">
              <a:solidFill>
                <a:srgbClr val="6B6F71"/>
              </a:solidFill>
              <a:latin typeface="+mn-lt"/>
            </a:endParaRPr>
          </a:p>
        </p:txBody>
      </p:sp>
      <p:sp>
        <p:nvSpPr>
          <p:cNvPr id="10" name="TextBox 14"/>
          <p:cNvSpPr txBox="1"/>
          <p:nvPr/>
        </p:nvSpPr>
        <p:spPr>
          <a:xfrm>
            <a:off x="1371600" y="6400800"/>
            <a:ext cx="2895600" cy="365125"/>
          </a:xfrm>
          <a:prstGeom prst="rect">
            <a:avLst/>
          </a:prstGeom>
          <a:noFill/>
        </p:spPr>
        <p:txBody>
          <a:bodyPr anchor="ctr"/>
          <a:lstStyle/>
          <a:p>
            <a:pPr fontAlgn="auto">
              <a:spcBef>
                <a:spcPts val="0"/>
              </a:spcBef>
              <a:spcAft>
                <a:spcPts val="0"/>
              </a:spcAft>
              <a:defRPr/>
            </a:pPr>
            <a:r>
              <a:rPr lang="en-US" sz="1000" b="1" dirty="0">
                <a:solidFill>
                  <a:srgbClr val="6B6F71"/>
                </a:solidFill>
                <a:latin typeface="+mn-lt"/>
              </a:rPr>
              <a:t>Footer</a:t>
            </a:r>
          </a:p>
        </p:txBody>
      </p:sp>
      <p:sp>
        <p:nvSpPr>
          <p:cNvPr id="11" name="TextBox 15"/>
          <p:cNvSpPr txBox="1"/>
          <p:nvPr/>
        </p:nvSpPr>
        <p:spPr>
          <a:xfrm>
            <a:off x="4343400" y="6400800"/>
            <a:ext cx="457200" cy="369888"/>
          </a:xfrm>
          <a:prstGeom prst="rect">
            <a:avLst/>
          </a:prstGeom>
          <a:noFill/>
        </p:spPr>
        <p:txBody>
          <a:bodyPr anchor="ctr"/>
          <a:lstStyle/>
          <a:p>
            <a:pPr algn="ctr" fontAlgn="auto">
              <a:spcBef>
                <a:spcPts val="0"/>
              </a:spcBef>
              <a:spcAft>
                <a:spcPts val="0"/>
              </a:spcAft>
              <a:defRPr/>
            </a:pPr>
            <a:fld id="{73E8F3B5-40AF-43DD-9AED-B10D7622CEB1}" type="slidenum">
              <a:rPr lang="en-US" sz="1000" b="1">
                <a:solidFill>
                  <a:srgbClr val="6B6F71"/>
                </a:solidFill>
                <a:latin typeface="+mn-lt"/>
              </a:rPr>
              <a:pPr algn="ctr" fontAlgn="auto">
                <a:spcBef>
                  <a:spcPts val="0"/>
                </a:spcBef>
                <a:spcAft>
                  <a:spcPts val="0"/>
                </a:spcAft>
                <a:defRPr/>
              </a:pPr>
              <a:t>‹#›</a:t>
            </a:fld>
            <a:endParaRPr lang="en-US" sz="1000" b="1" dirty="0">
              <a:solidFill>
                <a:srgbClr val="6B6F71"/>
              </a:solidFill>
              <a:latin typeface="+mn-lt"/>
            </a:endParaRPr>
          </a:p>
        </p:txBody>
      </p:sp>
      <p:pic>
        <p:nvPicPr>
          <p:cNvPr id="12" name="Picture 11" descr="bb_spectrum_ppt_crop.jpg"/>
          <p:cNvPicPr>
            <a:picLocks noChangeAspect="1"/>
          </p:cNvPicPr>
          <p:nvPr userDrawn="1"/>
        </p:nvPicPr>
        <p:blipFill>
          <a:blip r:embed="rId2"/>
          <a:stretch>
            <a:fillRect/>
          </a:stretch>
        </p:blipFill>
        <p:spPr>
          <a:xfrm>
            <a:off x="0" y="0"/>
            <a:ext cx="9144000" cy="155575"/>
          </a:xfrm>
          <a:prstGeom prst="rect">
            <a:avLst/>
          </a:prstGeom>
          <a:effectLst>
            <a:outerShdw blurRad="50800" dist="38100" dir="5700000">
              <a:srgbClr val="000000">
                <a:alpha val="43000"/>
              </a:srgbClr>
            </a:outerShdw>
          </a:effectLst>
        </p:spPr>
      </p:pic>
      <p:pic>
        <p:nvPicPr>
          <p:cNvPr id="13" name="Picture 7" descr="bb_logo_wtag.png"/>
          <p:cNvPicPr>
            <a:picLocks noChangeAspect="1"/>
          </p:cNvPicPr>
          <p:nvPr userDrawn="1"/>
        </p:nvPicPr>
        <p:blipFill>
          <a:blip r:embed="rId4"/>
          <a:srcRect/>
          <a:stretch>
            <a:fillRect/>
          </a:stretch>
        </p:blipFill>
        <p:spPr bwMode="auto">
          <a:xfrm>
            <a:off x="6154738" y="5592763"/>
            <a:ext cx="2486025" cy="619125"/>
          </a:xfrm>
          <a:prstGeom prst="rect">
            <a:avLst/>
          </a:prstGeom>
          <a:noFill/>
          <a:ln w="9525">
            <a:noFill/>
            <a:miter lim="800000"/>
            <a:headEnd/>
            <a:tailEnd/>
          </a:ln>
        </p:spPr>
      </p:pic>
      <p:pic>
        <p:nvPicPr>
          <p:cNvPr id="14" name="Picture 8" descr="bb_arrow.png"/>
          <p:cNvPicPr>
            <a:picLocks noChangeAspect="1"/>
          </p:cNvPicPr>
          <p:nvPr userDrawn="1"/>
        </p:nvPicPr>
        <p:blipFill>
          <a:blip r:embed="rId5"/>
          <a:srcRect/>
          <a:stretch>
            <a:fillRect/>
          </a:stretch>
        </p:blipFill>
        <p:spPr bwMode="auto">
          <a:xfrm>
            <a:off x="611188" y="1928813"/>
            <a:ext cx="201612" cy="254000"/>
          </a:xfrm>
          <a:prstGeom prst="rect">
            <a:avLst/>
          </a:prstGeom>
          <a:noFill/>
          <a:ln w="9525">
            <a:noFill/>
            <a:miter lim="800000"/>
            <a:headEnd/>
            <a:tailEnd/>
          </a:ln>
        </p:spPr>
      </p:pic>
      <p:sp>
        <p:nvSpPr>
          <p:cNvPr id="15" name="Rectangle 9"/>
          <p:cNvSpPr/>
          <p:nvPr userDrawn="1"/>
        </p:nvSpPr>
        <p:spPr>
          <a:xfrm>
            <a:off x="0" y="6211888"/>
            <a:ext cx="9144000" cy="64611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Title 1"/>
          <p:cNvSpPr>
            <a:spLocks noGrp="1"/>
          </p:cNvSpPr>
          <p:nvPr>
            <p:ph type="ctrTitle"/>
          </p:nvPr>
        </p:nvSpPr>
        <p:spPr>
          <a:xfrm>
            <a:off x="877824" y="1745488"/>
            <a:ext cx="7595616" cy="543052"/>
          </a:xfrm>
        </p:spPr>
        <p:txBody>
          <a:bodyPr/>
          <a:lstStyle>
            <a:lvl1pPr>
              <a:defRPr sz="3200">
                <a:solidFill>
                  <a:srgbClr val="5BAC35"/>
                </a:solidFill>
              </a:defRPr>
            </a:lvl1pPr>
          </a:lstStyle>
          <a:p>
            <a:r>
              <a:rPr lang="en-US" smtClean="0"/>
              <a:t>Click to edit Master title style</a:t>
            </a:r>
            <a:endParaRPr lang="en-US" dirty="0"/>
          </a:p>
        </p:txBody>
      </p:sp>
      <p:sp>
        <p:nvSpPr>
          <p:cNvPr id="7" name="Subtitle 2"/>
          <p:cNvSpPr>
            <a:spLocks noGrp="1"/>
          </p:cNvSpPr>
          <p:nvPr>
            <p:ph type="subTitle" idx="1"/>
          </p:nvPr>
        </p:nvSpPr>
        <p:spPr>
          <a:xfrm>
            <a:off x="877824" y="2288540"/>
            <a:ext cx="7351776" cy="1752600"/>
          </a:xfrm>
        </p:spPr>
        <p:txBody>
          <a:bodyPr>
            <a:noAutofit/>
          </a:bodyPr>
          <a:lstStyle>
            <a:lvl1pPr marL="0" indent="0" algn="l">
              <a:buNone/>
              <a:defRPr sz="1800" b="1" cap="none" spc="0">
                <a:solidFill>
                  <a:srgbClr val="373C3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4" name="Rectangle 1"/>
          <p:cNvSpPr>
            <a:spLocks/>
          </p:cNvSpPr>
          <p:nvPr userDrawn="1"/>
        </p:nvSpPr>
        <p:spPr bwMode="auto">
          <a:xfrm>
            <a:off x="0" y="0"/>
            <a:ext cx="9144000" cy="6858000"/>
          </a:xfrm>
          <a:prstGeom prst="rect">
            <a:avLst/>
          </a:prstGeom>
          <a:gradFill rotWithShape="0">
            <a:gsLst>
              <a:gs pos="0">
                <a:srgbClr val="A6A6A6"/>
              </a:gs>
              <a:gs pos="5699">
                <a:srgbClr val="D2D2D2"/>
              </a:gs>
              <a:gs pos="29015">
                <a:srgbClr val="FFFFFF"/>
              </a:gs>
              <a:gs pos="86009">
                <a:srgbClr val="FFFFFF"/>
              </a:gs>
              <a:gs pos="100000">
                <a:srgbClr val="CBCBCB"/>
              </a:gs>
            </a:gsLst>
            <a:lin ang="5400000" scaled="1"/>
          </a:gradFill>
          <a:ln w="25400" cap="flat">
            <a:noFill/>
            <a:miter lim="800000"/>
            <a:headEnd type="none" w="med" len="med"/>
            <a:tailEnd type="none" w="med" len="med"/>
          </a:ln>
        </p:spPr>
        <p:txBody>
          <a:bodyPr lIns="0" tIns="0" rIns="0" bIns="0"/>
          <a:lstStyle/>
          <a:p>
            <a:pPr fontAlgn="auto">
              <a:spcBef>
                <a:spcPts val="0"/>
              </a:spcBef>
              <a:spcAft>
                <a:spcPts val="0"/>
              </a:spcAft>
              <a:defRPr/>
            </a:pPr>
            <a:endParaRPr lang="en-US" dirty="0">
              <a:latin typeface="GillSans" pitchFamily="-108" charset="0"/>
              <a:ea typeface="ヒラギノ角ゴ ProN W3" pitchFamily="-108" charset="-128"/>
              <a:cs typeface="ヒラギノ角ゴ ProN W3" pitchFamily="-108" charset="-128"/>
              <a:sym typeface="GillSans" pitchFamily="-108" charset="0"/>
            </a:endParaRPr>
          </a:p>
        </p:txBody>
      </p:sp>
      <p:pic>
        <p:nvPicPr>
          <p:cNvPr id="5" name="Picture 11" descr="bb_spectrum_ppt_crop.jpg"/>
          <p:cNvPicPr>
            <a:picLocks noChangeAspect="1"/>
          </p:cNvPicPr>
          <p:nvPr userDrawn="1"/>
        </p:nvPicPr>
        <p:blipFill>
          <a:blip r:embed="rId2"/>
          <a:stretch>
            <a:fillRect/>
          </a:stretch>
        </p:blipFill>
        <p:spPr>
          <a:xfrm>
            <a:off x="0" y="0"/>
            <a:ext cx="9144000" cy="155575"/>
          </a:xfrm>
          <a:prstGeom prst="rect">
            <a:avLst/>
          </a:prstGeom>
          <a:effectLst>
            <a:outerShdw blurRad="50800" dist="38100" dir="5700000">
              <a:srgbClr val="000000">
                <a:alpha val="43000"/>
              </a:srgbClr>
            </a:outerShdw>
          </a:effectLst>
        </p:spPr>
      </p:pic>
      <p:pic>
        <p:nvPicPr>
          <p:cNvPr id="8" name="Picture 7" descr="bb_logo_wtag.png"/>
          <p:cNvPicPr>
            <a:picLocks noChangeAspect="1"/>
          </p:cNvPicPr>
          <p:nvPr userDrawn="1"/>
        </p:nvPicPr>
        <p:blipFill>
          <a:blip r:embed="rId3"/>
          <a:srcRect/>
          <a:stretch>
            <a:fillRect/>
          </a:stretch>
        </p:blipFill>
        <p:spPr bwMode="auto">
          <a:xfrm>
            <a:off x="6154738" y="5592763"/>
            <a:ext cx="2486025" cy="619125"/>
          </a:xfrm>
          <a:prstGeom prst="rect">
            <a:avLst/>
          </a:prstGeom>
          <a:noFill/>
          <a:ln w="9525">
            <a:noFill/>
            <a:miter lim="800000"/>
            <a:headEnd/>
            <a:tailEnd/>
          </a:ln>
        </p:spPr>
      </p:pic>
      <p:pic>
        <p:nvPicPr>
          <p:cNvPr id="9" name="Picture 8" descr="bb_arrow.png"/>
          <p:cNvPicPr>
            <a:picLocks noChangeAspect="1"/>
          </p:cNvPicPr>
          <p:nvPr userDrawn="1"/>
        </p:nvPicPr>
        <p:blipFill>
          <a:blip r:embed="rId4"/>
          <a:srcRect/>
          <a:stretch>
            <a:fillRect/>
          </a:stretch>
        </p:blipFill>
        <p:spPr bwMode="auto">
          <a:xfrm>
            <a:off x="611188" y="1928813"/>
            <a:ext cx="201612" cy="254000"/>
          </a:xfrm>
          <a:prstGeom prst="rect">
            <a:avLst/>
          </a:prstGeom>
          <a:noFill/>
          <a:ln w="9525">
            <a:noFill/>
            <a:miter lim="800000"/>
            <a:headEnd/>
            <a:tailEnd/>
          </a:ln>
        </p:spPr>
      </p:pic>
      <p:sp>
        <p:nvSpPr>
          <p:cNvPr id="6" name="Title 1"/>
          <p:cNvSpPr>
            <a:spLocks noGrp="1"/>
          </p:cNvSpPr>
          <p:nvPr>
            <p:ph type="ctrTitle"/>
          </p:nvPr>
        </p:nvSpPr>
        <p:spPr>
          <a:xfrm>
            <a:off x="877824" y="1745488"/>
            <a:ext cx="7595616" cy="543052"/>
          </a:xfrm>
        </p:spPr>
        <p:txBody>
          <a:bodyPr/>
          <a:lstStyle>
            <a:lvl1pPr>
              <a:defRPr sz="3200">
                <a:solidFill>
                  <a:srgbClr val="5BAC35"/>
                </a:solidFill>
              </a:defRPr>
            </a:lvl1pPr>
          </a:lstStyle>
          <a:p>
            <a:r>
              <a:rPr lang="en-US" dirty="0" smtClean="0"/>
              <a:t>Click to edit Master title style</a:t>
            </a:r>
            <a:endParaRPr lang="en-US" dirty="0"/>
          </a:p>
        </p:txBody>
      </p:sp>
      <p:sp>
        <p:nvSpPr>
          <p:cNvPr id="7" name="Subtitle 2"/>
          <p:cNvSpPr>
            <a:spLocks noGrp="1"/>
          </p:cNvSpPr>
          <p:nvPr>
            <p:ph type="subTitle" idx="1"/>
          </p:nvPr>
        </p:nvSpPr>
        <p:spPr>
          <a:xfrm>
            <a:off x="877824" y="2288540"/>
            <a:ext cx="7351776" cy="1752600"/>
          </a:xfrm>
        </p:spPr>
        <p:txBody>
          <a:bodyPr>
            <a:noAutofit/>
          </a:bodyPr>
          <a:lstStyle>
            <a:lvl1pPr marL="0" indent="0" algn="l">
              <a:buNone/>
              <a:defRPr sz="1800" b="1" cap="none" spc="0">
                <a:solidFill>
                  <a:srgbClr val="373C3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6" descr="bb_arrow.png"/>
          <p:cNvPicPr>
            <a:picLocks noChangeAspect="1"/>
          </p:cNvPicPr>
          <p:nvPr userDrawn="1"/>
        </p:nvPicPr>
        <p:blipFill>
          <a:blip r:embed="rId2"/>
          <a:srcRect/>
          <a:stretch>
            <a:fillRect/>
          </a:stretch>
        </p:blipFill>
        <p:spPr bwMode="auto">
          <a:xfrm>
            <a:off x="612775" y="741363"/>
            <a:ext cx="201613" cy="252412"/>
          </a:xfrm>
          <a:prstGeom prst="rect">
            <a:avLst/>
          </a:prstGeom>
          <a:noFill/>
          <a:ln w="9525">
            <a:noFill/>
            <a:miter lim="800000"/>
            <a:headEnd/>
            <a:tailEnd/>
          </a:ln>
        </p:spPr>
      </p:pic>
      <p:sp>
        <p:nvSpPr>
          <p:cNvPr id="3" name="Content Placeholder 2"/>
          <p:cNvSpPr>
            <a:spLocks noGrp="1"/>
          </p:cNvSpPr>
          <p:nvPr>
            <p:ph idx="1"/>
          </p:nvPr>
        </p:nvSpPr>
        <p:spPr>
          <a:xfrm>
            <a:off x="841248" y="1350582"/>
            <a:ext cx="7507224" cy="479621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itle 13"/>
          <p:cNvSpPr>
            <a:spLocks noGrp="1"/>
          </p:cNvSpPr>
          <p:nvPr>
            <p:ph type="title"/>
          </p:nvPr>
        </p:nvSpPr>
        <p:spPr>
          <a:xfrm>
            <a:off x="841248" y="603504"/>
            <a:ext cx="7507224" cy="747078"/>
          </a:xfrm>
        </p:spPr>
        <p:txBody>
          <a:bodyPr/>
          <a:lstStyle>
            <a:lvl1pPr>
              <a:defRPr spc="0"/>
            </a:lvl1pPr>
          </a:lstStyle>
          <a:p>
            <a:r>
              <a:rPr lang="en-US" dirty="0" smtClean="0"/>
              <a:t>Click to edit Master title style</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ection">
    <p:spTree>
      <p:nvGrpSpPr>
        <p:cNvPr id="1" name=""/>
        <p:cNvGrpSpPr/>
        <p:nvPr/>
      </p:nvGrpSpPr>
      <p:grpSpPr>
        <a:xfrm>
          <a:off x="0" y="0"/>
          <a:ext cx="0" cy="0"/>
          <a:chOff x="0" y="0"/>
          <a:chExt cx="0" cy="0"/>
        </a:xfrm>
      </p:grpSpPr>
      <p:pic>
        <p:nvPicPr>
          <p:cNvPr id="3" name="Picture 7" descr="bb_arrow.png"/>
          <p:cNvPicPr>
            <a:picLocks noChangeAspect="1"/>
          </p:cNvPicPr>
          <p:nvPr userDrawn="1"/>
        </p:nvPicPr>
        <p:blipFill>
          <a:blip r:embed="rId2"/>
          <a:srcRect/>
          <a:stretch>
            <a:fillRect/>
          </a:stretch>
        </p:blipFill>
        <p:spPr bwMode="auto">
          <a:xfrm>
            <a:off x="612775" y="3186113"/>
            <a:ext cx="201613" cy="252412"/>
          </a:xfrm>
          <a:prstGeom prst="rect">
            <a:avLst/>
          </a:prstGeom>
          <a:noFill/>
          <a:ln w="9525">
            <a:noFill/>
            <a:miter lim="800000"/>
            <a:headEnd/>
            <a:tailEnd/>
          </a:ln>
        </p:spPr>
      </p:pic>
      <p:sp>
        <p:nvSpPr>
          <p:cNvPr id="2" name="Title 1"/>
          <p:cNvSpPr>
            <a:spLocks noGrp="1"/>
          </p:cNvSpPr>
          <p:nvPr>
            <p:ph type="title"/>
          </p:nvPr>
        </p:nvSpPr>
        <p:spPr>
          <a:xfrm>
            <a:off x="841248" y="3054096"/>
            <a:ext cx="7507224" cy="1040384"/>
          </a:xfrm>
        </p:spPr>
        <p:txBody>
          <a:bodyPr/>
          <a:lstStyle/>
          <a:p>
            <a:r>
              <a:rPr lang="en-US" dirty="0" smtClean="0"/>
              <a:t>Click to edit Master title style</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head &amp; Bullets">
    <p:spTree>
      <p:nvGrpSpPr>
        <p:cNvPr id="1" name=""/>
        <p:cNvGrpSpPr/>
        <p:nvPr/>
      </p:nvGrpSpPr>
      <p:grpSpPr>
        <a:xfrm>
          <a:off x="0" y="0"/>
          <a:ext cx="0" cy="0"/>
          <a:chOff x="0" y="0"/>
          <a:chExt cx="0" cy="0"/>
        </a:xfrm>
      </p:grpSpPr>
      <p:pic>
        <p:nvPicPr>
          <p:cNvPr id="5" name="Picture 6" descr="bb_arrow.png"/>
          <p:cNvPicPr>
            <a:picLocks noChangeAspect="1"/>
          </p:cNvPicPr>
          <p:nvPr userDrawn="1"/>
        </p:nvPicPr>
        <p:blipFill>
          <a:blip r:embed="rId2"/>
          <a:srcRect/>
          <a:stretch>
            <a:fillRect/>
          </a:stretch>
        </p:blipFill>
        <p:spPr bwMode="auto">
          <a:xfrm>
            <a:off x="612775" y="741363"/>
            <a:ext cx="201613" cy="252412"/>
          </a:xfrm>
          <a:prstGeom prst="rect">
            <a:avLst/>
          </a:prstGeom>
          <a:noFill/>
          <a:ln w="9525">
            <a:noFill/>
            <a:miter lim="800000"/>
            <a:headEnd/>
            <a:tailEnd/>
          </a:ln>
        </p:spPr>
      </p:pic>
      <p:sp>
        <p:nvSpPr>
          <p:cNvPr id="2" name="Title 1"/>
          <p:cNvSpPr>
            <a:spLocks noGrp="1"/>
          </p:cNvSpPr>
          <p:nvPr>
            <p:ph type="title"/>
          </p:nvPr>
        </p:nvSpPr>
        <p:spPr>
          <a:xfrm>
            <a:off x="841248" y="603505"/>
            <a:ext cx="7510272" cy="534415"/>
          </a:xfrm>
        </p:spPr>
        <p:txBody>
          <a:bodyPr/>
          <a:lstStyle>
            <a:lvl1pPr algn="l">
              <a:defRPr sz="2600" b="1" cap="all" spc="0"/>
            </a:lvl1pPr>
          </a:lstStyle>
          <a:p>
            <a:r>
              <a:rPr lang="en-US" dirty="0" smtClean="0"/>
              <a:t>Click to edit Master title style</a:t>
            </a:r>
            <a:endParaRPr lang="en-US" dirty="0"/>
          </a:p>
        </p:txBody>
      </p:sp>
      <p:sp>
        <p:nvSpPr>
          <p:cNvPr id="3" name="Text Placeholder 2"/>
          <p:cNvSpPr>
            <a:spLocks noGrp="1"/>
          </p:cNvSpPr>
          <p:nvPr>
            <p:ph type="body" idx="1"/>
          </p:nvPr>
        </p:nvSpPr>
        <p:spPr>
          <a:xfrm>
            <a:off x="841248" y="1625601"/>
            <a:ext cx="7510272" cy="4317999"/>
          </a:xfrm>
        </p:spPr>
        <p:txBody>
          <a:bodyPr>
            <a:noAutofit/>
          </a:bodyPr>
          <a:lstStyle>
            <a:lvl1pPr marL="0" indent="0">
              <a:buNone/>
              <a:tabLst>
                <a:tab pos="914400" algn="l"/>
              </a:tabLst>
              <a:defRPr sz="1800">
                <a:solidFill>
                  <a:srgbClr val="6B6F7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Text Placeholder 8"/>
          <p:cNvSpPr>
            <a:spLocks noGrp="1"/>
          </p:cNvSpPr>
          <p:nvPr>
            <p:ph type="body" sz="quarter" idx="13"/>
          </p:nvPr>
        </p:nvSpPr>
        <p:spPr>
          <a:xfrm>
            <a:off x="841375" y="1240791"/>
            <a:ext cx="7510463" cy="384810"/>
          </a:xfrm>
        </p:spPr>
        <p:txBody>
          <a:bodyPr/>
          <a:lstStyle>
            <a:lvl1pPr marL="0" indent="0">
              <a:spcBef>
                <a:spcPts val="0"/>
              </a:spcBef>
              <a:buFontTx/>
              <a:buNone/>
              <a:defRPr sz="1800" b="1" i="0">
                <a:solidFill>
                  <a:srgbClr val="6B6F71"/>
                </a:solidFill>
                <a:latin typeface="Arial Narrow"/>
                <a:cs typeface="Arial Narrow"/>
              </a:defRPr>
            </a:lvl1pPr>
            <a:lvl2pPr marL="0" indent="0">
              <a:spcBef>
                <a:spcPts val="0"/>
              </a:spcBef>
              <a:buFontTx/>
              <a:buNone/>
              <a:defRPr/>
            </a:lvl2pPr>
            <a:lvl3pPr marL="0" indent="0">
              <a:spcBef>
                <a:spcPts val="0"/>
              </a:spcBef>
              <a:buFontTx/>
              <a:buNone/>
              <a:defRPr/>
            </a:lvl3pPr>
            <a:lvl4pPr marL="0" indent="0">
              <a:spcBef>
                <a:spcPts val="0"/>
              </a:spcBef>
              <a:buFontTx/>
              <a:buNone/>
              <a:defRPr/>
            </a:lvl4pPr>
            <a:lvl5pPr marL="0" indent="0">
              <a:spcBef>
                <a:spcPts val="0"/>
              </a:spcBef>
              <a:buFontTx/>
              <a:buNone/>
              <a:defRPr/>
            </a:lvl5pPr>
          </a:lstStyle>
          <a:p>
            <a:pPr lvl="0"/>
            <a:r>
              <a:rPr lang="en-US" dirty="0" smtClean="0"/>
              <a:t>Click to edit Master text styles</a:t>
            </a: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boxes">
    <p:spTree>
      <p:nvGrpSpPr>
        <p:cNvPr id="1" name=""/>
        <p:cNvGrpSpPr/>
        <p:nvPr/>
      </p:nvGrpSpPr>
      <p:grpSpPr>
        <a:xfrm>
          <a:off x="0" y="0"/>
          <a:ext cx="0" cy="0"/>
          <a:chOff x="0" y="0"/>
          <a:chExt cx="0" cy="0"/>
        </a:xfrm>
      </p:grpSpPr>
      <p:pic>
        <p:nvPicPr>
          <p:cNvPr id="6" name="Picture 6" descr="bb_arrow.png"/>
          <p:cNvPicPr>
            <a:picLocks noChangeAspect="1"/>
          </p:cNvPicPr>
          <p:nvPr userDrawn="1"/>
        </p:nvPicPr>
        <p:blipFill>
          <a:blip r:embed="rId2"/>
          <a:srcRect/>
          <a:stretch>
            <a:fillRect/>
          </a:stretch>
        </p:blipFill>
        <p:spPr bwMode="auto">
          <a:xfrm>
            <a:off x="612775" y="741363"/>
            <a:ext cx="201613" cy="252412"/>
          </a:xfrm>
          <a:prstGeom prst="rect">
            <a:avLst/>
          </a:prstGeom>
          <a:noFill/>
          <a:ln w="9525">
            <a:noFill/>
            <a:miter lim="800000"/>
            <a:headEnd/>
            <a:tailEnd/>
          </a:ln>
        </p:spPr>
      </p:pic>
      <p:sp>
        <p:nvSpPr>
          <p:cNvPr id="2" name="Title 1"/>
          <p:cNvSpPr>
            <a:spLocks noGrp="1"/>
          </p:cNvSpPr>
          <p:nvPr>
            <p:ph type="title"/>
          </p:nvPr>
        </p:nvSpPr>
        <p:spPr>
          <a:xfrm>
            <a:off x="841248" y="603505"/>
            <a:ext cx="7510272" cy="534415"/>
          </a:xfrm>
        </p:spPr>
        <p:txBody>
          <a:bodyPr/>
          <a:lstStyle>
            <a:lvl1pPr algn="l">
              <a:defRPr sz="2600" b="1" cap="all" spc="0"/>
            </a:lvl1pPr>
          </a:lstStyle>
          <a:p>
            <a:r>
              <a:rPr lang="en-US" dirty="0" smtClean="0"/>
              <a:t>Click to edit Master title style</a:t>
            </a:r>
            <a:endParaRPr lang="en-US" dirty="0"/>
          </a:p>
        </p:txBody>
      </p:sp>
      <p:sp>
        <p:nvSpPr>
          <p:cNvPr id="3" name="Text Placeholder 2"/>
          <p:cNvSpPr>
            <a:spLocks noGrp="1"/>
          </p:cNvSpPr>
          <p:nvPr>
            <p:ph type="body" idx="1"/>
          </p:nvPr>
        </p:nvSpPr>
        <p:spPr>
          <a:xfrm>
            <a:off x="841248" y="1625601"/>
            <a:ext cx="7510272" cy="1229359"/>
          </a:xfrm>
        </p:spPr>
        <p:txBody>
          <a:bodyPr>
            <a:noAutofit/>
          </a:bodyPr>
          <a:lstStyle>
            <a:lvl1pPr marL="0" indent="0">
              <a:buNone/>
              <a:tabLst>
                <a:tab pos="914400" algn="l"/>
              </a:tabLst>
              <a:defRPr sz="1800">
                <a:solidFill>
                  <a:srgbClr val="6B6F7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Text Placeholder 8"/>
          <p:cNvSpPr>
            <a:spLocks noGrp="1"/>
          </p:cNvSpPr>
          <p:nvPr>
            <p:ph type="body" sz="quarter" idx="13"/>
          </p:nvPr>
        </p:nvSpPr>
        <p:spPr>
          <a:xfrm>
            <a:off x="841375" y="1240791"/>
            <a:ext cx="7510463" cy="384810"/>
          </a:xfrm>
        </p:spPr>
        <p:txBody>
          <a:bodyPr/>
          <a:lstStyle>
            <a:lvl1pPr marL="0" indent="0">
              <a:spcBef>
                <a:spcPts val="0"/>
              </a:spcBef>
              <a:buFontTx/>
              <a:buNone/>
              <a:defRPr sz="1800" b="1" i="0">
                <a:solidFill>
                  <a:srgbClr val="6B6F71"/>
                </a:solidFill>
                <a:latin typeface="Arial Narrow"/>
                <a:cs typeface="Arial Narrow"/>
              </a:defRPr>
            </a:lvl1pPr>
            <a:lvl2pPr marL="0" indent="0">
              <a:spcBef>
                <a:spcPts val="0"/>
              </a:spcBef>
              <a:buFontTx/>
              <a:buNone/>
              <a:defRPr/>
            </a:lvl2pPr>
            <a:lvl3pPr marL="0" indent="0">
              <a:spcBef>
                <a:spcPts val="0"/>
              </a:spcBef>
              <a:buFontTx/>
              <a:buNone/>
              <a:defRPr/>
            </a:lvl3pPr>
            <a:lvl4pPr marL="0" indent="0">
              <a:spcBef>
                <a:spcPts val="0"/>
              </a:spcBef>
              <a:buFontTx/>
              <a:buNone/>
              <a:defRPr/>
            </a:lvl4pPr>
            <a:lvl5pPr marL="0" indent="0">
              <a:spcBef>
                <a:spcPts val="0"/>
              </a:spcBef>
              <a:buFontTx/>
              <a:buNone/>
              <a:defRPr/>
            </a:lvl5pPr>
          </a:lstStyle>
          <a:p>
            <a:pPr lvl="0"/>
            <a:r>
              <a:rPr lang="en-US" dirty="0" smtClean="0"/>
              <a:t>Click to edit Master text styles</a:t>
            </a:r>
          </a:p>
        </p:txBody>
      </p:sp>
      <p:sp>
        <p:nvSpPr>
          <p:cNvPr id="11" name="Text Placeholder 10"/>
          <p:cNvSpPr>
            <a:spLocks noGrp="1"/>
          </p:cNvSpPr>
          <p:nvPr>
            <p:ph type="body" sz="quarter" idx="14"/>
          </p:nvPr>
        </p:nvSpPr>
        <p:spPr>
          <a:xfrm>
            <a:off x="841375" y="2854960"/>
            <a:ext cx="7510463" cy="32004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boxes w/ subheaders">
    <p:spTree>
      <p:nvGrpSpPr>
        <p:cNvPr id="1" name=""/>
        <p:cNvGrpSpPr/>
        <p:nvPr/>
      </p:nvGrpSpPr>
      <p:grpSpPr>
        <a:xfrm>
          <a:off x="0" y="0"/>
          <a:ext cx="0" cy="0"/>
          <a:chOff x="0" y="0"/>
          <a:chExt cx="0" cy="0"/>
        </a:xfrm>
      </p:grpSpPr>
      <p:pic>
        <p:nvPicPr>
          <p:cNvPr id="7" name="Picture 6" descr="bb_arrow.png"/>
          <p:cNvPicPr>
            <a:picLocks noChangeAspect="1"/>
          </p:cNvPicPr>
          <p:nvPr userDrawn="1"/>
        </p:nvPicPr>
        <p:blipFill>
          <a:blip r:embed="rId2"/>
          <a:srcRect/>
          <a:stretch>
            <a:fillRect/>
          </a:stretch>
        </p:blipFill>
        <p:spPr bwMode="auto">
          <a:xfrm>
            <a:off x="612775" y="741363"/>
            <a:ext cx="201613" cy="252412"/>
          </a:xfrm>
          <a:prstGeom prst="rect">
            <a:avLst/>
          </a:prstGeom>
          <a:noFill/>
          <a:ln w="9525">
            <a:noFill/>
            <a:miter lim="800000"/>
            <a:headEnd/>
            <a:tailEnd/>
          </a:ln>
        </p:spPr>
      </p:pic>
      <p:sp>
        <p:nvSpPr>
          <p:cNvPr id="2" name="Title 1"/>
          <p:cNvSpPr>
            <a:spLocks noGrp="1"/>
          </p:cNvSpPr>
          <p:nvPr>
            <p:ph type="title"/>
          </p:nvPr>
        </p:nvSpPr>
        <p:spPr>
          <a:xfrm>
            <a:off x="841248" y="603505"/>
            <a:ext cx="7510272" cy="534415"/>
          </a:xfrm>
        </p:spPr>
        <p:txBody>
          <a:bodyPr/>
          <a:lstStyle>
            <a:lvl1pPr algn="l">
              <a:defRPr sz="2600" b="1" cap="all" spc="0"/>
            </a:lvl1pPr>
          </a:lstStyle>
          <a:p>
            <a:r>
              <a:rPr lang="en-US" dirty="0" smtClean="0"/>
              <a:t>Click to edit Master title style</a:t>
            </a:r>
            <a:endParaRPr lang="en-US" dirty="0"/>
          </a:p>
        </p:txBody>
      </p:sp>
      <p:sp>
        <p:nvSpPr>
          <p:cNvPr id="9" name="Text Placeholder 8"/>
          <p:cNvSpPr>
            <a:spLocks noGrp="1"/>
          </p:cNvSpPr>
          <p:nvPr>
            <p:ph type="body" sz="quarter" idx="13"/>
          </p:nvPr>
        </p:nvSpPr>
        <p:spPr>
          <a:xfrm>
            <a:off x="841375" y="1240791"/>
            <a:ext cx="7510463" cy="384810"/>
          </a:xfrm>
        </p:spPr>
        <p:txBody>
          <a:bodyPr/>
          <a:lstStyle>
            <a:lvl1pPr marL="0" indent="0">
              <a:spcBef>
                <a:spcPts val="0"/>
              </a:spcBef>
              <a:buFontTx/>
              <a:buNone/>
              <a:defRPr sz="1800" b="1" i="0">
                <a:solidFill>
                  <a:srgbClr val="6B6F71"/>
                </a:solidFill>
                <a:latin typeface="Arial Narrow"/>
                <a:cs typeface="Arial Narrow"/>
              </a:defRPr>
            </a:lvl1pPr>
            <a:lvl2pPr marL="0" indent="0">
              <a:spcBef>
                <a:spcPts val="0"/>
              </a:spcBef>
              <a:buFontTx/>
              <a:buNone/>
              <a:defRPr/>
            </a:lvl2pPr>
            <a:lvl3pPr marL="0" indent="0">
              <a:spcBef>
                <a:spcPts val="0"/>
              </a:spcBef>
              <a:buFontTx/>
              <a:buNone/>
              <a:defRPr/>
            </a:lvl3pPr>
            <a:lvl4pPr marL="0" indent="0">
              <a:spcBef>
                <a:spcPts val="0"/>
              </a:spcBef>
              <a:buFontTx/>
              <a:buNone/>
              <a:defRPr/>
            </a:lvl4pPr>
            <a:lvl5pPr marL="0" indent="0">
              <a:spcBef>
                <a:spcPts val="0"/>
              </a:spcBef>
              <a:buFontTx/>
              <a:buNone/>
              <a:defRPr/>
            </a:lvl5pPr>
          </a:lstStyle>
          <a:p>
            <a:pPr lvl="0"/>
            <a:r>
              <a:rPr lang="en-US" dirty="0" smtClean="0"/>
              <a:t>Click to edit Master text styles</a:t>
            </a:r>
          </a:p>
        </p:txBody>
      </p:sp>
      <p:sp>
        <p:nvSpPr>
          <p:cNvPr id="11" name="Text Placeholder 10"/>
          <p:cNvSpPr>
            <a:spLocks noGrp="1"/>
          </p:cNvSpPr>
          <p:nvPr>
            <p:ph type="body" sz="quarter" idx="14"/>
          </p:nvPr>
        </p:nvSpPr>
        <p:spPr>
          <a:xfrm>
            <a:off x="841375" y="1635760"/>
            <a:ext cx="7510463" cy="17932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ext Placeholder 8"/>
          <p:cNvSpPr>
            <a:spLocks noGrp="1"/>
          </p:cNvSpPr>
          <p:nvPr>
            <p:ph type="body" sz="quarter" idx="15"/>
          </p:nvPr>
        </p:nvSpPr>
        <p:spPr>
          <a:xfrm>
            <a:off x="841375" y="3445511"/>
            <a:ext cx="7510463" cy="384810"/>
          </a:xfrm>
        </p:spPr>
        <p:txBody>
          <a:bodyPr/>
          <a:lstStyle>
            <a:lvl1pPr marL="0" indent="0">
              <a:spcBef>
                <a:spcPts val="0"/>
              </a:spcBef>
              <a:buFontTx/>
              <a:buNone/>
              <a:defRPr sz="1800" b="1" i="0">
                <a:solidFill>
                  <a:srgbClr val="6B6F71"/>
                </a:solidFill>
                <a:latin typeface="Arial Narrow"/>
                <a:cs typeface="Arial Narrow"/>
              </a:defRPr>
            </a:lvl1pPr>
            <a:lvl2pPr marL="0" indent="0">
              <a:spcBef>
                <a:spcPts val="0"/>
              </a:spcBef>
              <a:buFontTx/>
              <a:buNone/>
              <a:defRPr/>
            </a:lvl2pPr>
            <a:lvl3pPr marL="0" indent="0">
              <a:spcBef>
                <a:spcPts val="0"/>
              </a:spcBef>
              <a:buFontTx/>
              <a:buNone/>
              <a:defRPr/>
            </a:lvl3pPr>
            <a:lvl4pPr marL="0" indent="0">
              <a:spcBef>
                <a:spcPts val="0"/>
              </a:spcBef>
              <a:buFontTx/>
              <a:buNone/>
              <a:defRPr/>
            </a:lvl4pPr>
            <a:lvl5pPr marL="0" indent="0">
              <a:spcBef>
                <a:spcPts val="0"/>
              </a:spcBef>
              <a:buFontTx/>
              <a:buNone/>
              <a:defRPr/>
            </a:lvl5pPr>
          </a:lstStyle>
          <a:p>
            <a:pPr lvl="0"/>
            <a:r>
              <a:rPr lang="en-US" dirty="0" smtClean="0"/>
              <a:t>Click to edit Master text styles</a:t>
            </a:r>
          </a:p>
        </p:txBody>
      </p:sp>
      <p:sp>
        <p:nvSpPr>
          <p:cNvPr id="12" name="Text Placeholder 10"/>
          <p:cNvSpPr>
            <a:spLocks noGrp="1"/>
          </p:cNvSpPr>
          <p:nvPr>
            <p:ph type="body" sz="quarter" idx="16"/>
          </p:nvPr>
        </p:nvSpPr>
        <p:spPr>
          <a:xfrm>
            <a:off x="841375" y="3840480"/>
            <a:ext cx="7510463" cy="17932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_Chart">
    <p:spTree>
      <p:nvGrpSpPr>
        <p:cNvPr id="1" name=""/>
        <p:cNvGrpSpPr/>
        <p:nvPr/>
      </p:nvGrpSpPr>
      <p:grpSpPr>
        <a:xfrm>
          <a:off x="0" y="0"/>
          <a:ext cx="0" cy="0"/>
          <a:chOff x="0" y="0"/>
          <a:chExt cx="0" cy="0"/>
        </a:xfrm>
      </p:grpSpPr>
      <p:pic>
        <p:nvPicPr>
          <p:cNvPr id="4" name="Picture 6" descr="bb_arrow.png"/>
          <p:cNvPicPr>
            <a:picLocks noChangeAspect="1"/>
          </p:cNvPicPr>
          <p:nvPr userDrawn="1"/>
        </p:nvPicPr>
        <p:blipFill>
          <a:blip r:embed="rId2"/>
          <a:srcRect/>
          <a:stretch>
            <a:fillRect/>
          </a:stretch>
        </p:blipFill>
        <p:spPr bwMode="auto">
          <a:xfrm>
            <a:off x="612775" y="741363"/>
            <a:ext cx="201613" cy="252412"/>
          </a:xfrm>
          <a:prstGeom prst="rect">
            <a:avLst/>
          </a:prstGeom>
          <a:noFill/>
          <a:ln w="9525">
            <a:noFill/>
            <a:miter lim="800000"/>
            <a:headEnd/>
            <a:tailEnd/>
          </a:ln>
        </p:spPr>
      </p:pic>
      <p:sp>
        <p:nvSpPr>
          <p:cNvPr id="14" name="Chart Placeholder 13"/>
          <p:cNvSpPr>
            <a:spLocks noGrp="1"/>
          </p:cNvSpPr>
          <p:nvPr>
            <p:ph type="chart" sz="quarter" idx="13"/>
          </p:nvPr>
        </p:nvSpPr>
        <p:spPr>
          <a:xfrm>
            <a:off x="841375" y="1473200"/>
            <a:ext cx="7510463" cy="4581525"/>
          </a:xfrm>
        </p:spPr>
        <p:txBody>
          <a:bodyPr rtlCol="0">
            <a:noAutofit/>
          </a:bodyPr>
          <a:lstStyle/>
          <a:p>
            <a:pPr lvl="0"/>
            <a:endParaRPr lang="en-US" noProof="0"/>
          </a:p>
        </p:txBody>
      </p:sp>
      <p:sp>
        <p:nvSpPr>
          <p:cNvPr id="2" name="Title 1"/>
          <p:cNvSpPr>
            <a:spLocks noGrp="1"/>
          </p:cNvSpPr>
          <p:nvPr>
            <p:ph type="title"/>
          </p:nvPr>
        </p:nvSpPr>
        <p:spPr>
          <a:xfrm>
            <a:off x="841248" y="603505"/>
            <a:ext cx="7510272" cy="534415"/>
          </a:xfrm>
        </p:spPr>
        <p:txBody>
          <a:bodyPr/>
          <a:lstStyle>
            <a:lvl1pPr algn="l">
              <a:defRPr sz="2600" b="1" cap="all" spc="0"/>
            </a:lvl1pPr>
          </a:lstStyle>
          <a:p>
            <a:r>
              <a:rPr lang="en-US" dirty="0" smtClean="0"/>
              <a:t>Click to edit Master title style</a:t>
            </a:r>
            <a:endParaRPr lang="en-US" dirty="0"/>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ext_Head">
    <p:spTree>
      <p:nvGrpSpPr>
        <p:cNvPr id="1" name=""/>
        <p:cNvGrpSpPr/>
        <p:nvPr/>
      </p:nvGrpSpPr>
      <p:grpSpPr>
        <a:xfrm>
          <a:off x="0" y="0"/>
          <a:ext cx="0" cy="0"/>
          <a:chOff x="0" y="0"/>
          <a:chExt cx="0" cy="0"/>
        </a:xfrm>
      </p:grpSpPr>
      <p:pic>
        <p:nvPicPr>
          <p:cNvPr id="3" name="Picture 5" descr="bb_arrow.png"/>
          <p:cNvPicPr>
            <a:picLocks noChangeAspect="1"/>
          </p:cNvPicPr>
          <p:nvPr userDrawn="1"/>
        </p:nvPicPr>
        <p:blipFill>
          <a:blip r:embed="rId2"/>
          <a:srcRect/>
          <a:stretch>
            <a:fillRect/>
          </a:stretch>
        </p:blipFill>
        <p:spPr bwMode="auto">
          <a:xfrm>
            <a:off x="612775" y="741363"/>
            <a:ext cx="201613" cy="252412"/>
          </a:xfrm>
          <a:prstGeom prst="rect">
            <a:avLst/>
          </a:prstGeom>
          <a:noFill/>
          <a:ln w="9525">
            <a:noFill/>
            <a:miter lim="800000"/>
            <a:headEnd/>
            <a:tailEnd/>
          </a:ln>
        </p:spPr>
      </p:pic>
      <p:sp>
        <p:nvSpPr>
          <p:cNvPr id="2" name="Title 1"/>
          <p:cNvSpPr>
            <a:spLocks noGrp="1"/>
          </p:cNvSpPr>
          <p:nvPr>
            <p:ph type="title"/>
          </p:nvPr>
        </p:nvSpPr>
        <p:spPr>
          <a:xfrm>
            <a:off x="841248" y="603504"/>
            <a:ext cx="7507224" cy="747078"/>
          </a:xfrm>
        </p:spPr>
        <p:txBody>
          <a:bodyPr/>
          <a:lstStyle>
            <a:lvl1pPr>
              <a:defRPr spc="0"/>
            </a:lvl1pPr>
          </a:lstStyle>
          <a:p>
            <a:r>
              <a:rPr lang="en-US" dirty="0" smtClean="0"/>
              <a:t>Click to edit Master title style</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Text_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4" name="Rectangle 10"/>
          <p:cNvSpPr/>
          <p:nvPr userDrawn="1"/>
        </p:nvSpPr>
        <p:spPr>
          <a:xfrm>
            <a:off x="0" y="0"/>
            <a:ext cx="9144000" cy="6858000"/>
          </a:xfrm>
          <a:prstGeom prst="rect">
            <a:avLst/>
          </a:prstGeom>
          <a:solidFill>
            <a:srgbClr val="5BAC35"/>
          </a:solidFill>
          <a:ln>
            <a:noFill/>
          </a:ln>
          <a:effectLst/>
        </p:spPr>
        <p:style>
          <a:lnRef idx="1">
            <a:schemeClr val="accent1"/>
          </a:lnRef>
          <a:fillRef idx="3">
            <a:schemeClr val="accent1"/>
          </a:fillRef>
          <a:effectRef idx="2">
            <a:schemeClr val="accent1"/>
          </a:effectRef>
          <a:fontRef idx="minor">
            <a:schemeClr val="lt1"/>
          </a:fontRef>
        </p:style>
        <p:txBody>
          <a:bodyPr wrap="none" anchor="ctr"/>
          <a:lstStyle/>
          <a:p>
            <a:pPr algn="ctr" fontAlgn="auto">
              <a:spcBef>
                <a:spcPts val="0"/>
              </a:spcBef>
              <a:spcAft>
                <a:spcPts val="0"/>
              </a:spcAft>
              <a:defRPr/>
            </a:pPr>
            <a:endParaRPr lang="en-US"/>
          </a:p>
        </p:txBody>
      </p:sp>
      <p:pic>
        <p:nvPicPr>
          <p:cNvPr id="5" name="Picture 8" descr="bb_arrow.png"/>
          <p:cNvPicPr>
            <a:picLocks noChangeAspect="1"/>
          </p:cNvPicPr>
          <p:nvPr userDrawn="1"/>
        </p:nvPicPr>
        <p:blipFill>
          <a:blip r:embed="rId2"/>
          <a:srcRect/>
          <a:stretch>
            <a:fillRect/>
          </a:stretch>
        </p:blipFill>
        <p:spPr bwMode="auto">
          <a:xfrm>
            <a:off x="611188" y="1928813"/>
            <a:ext cx="201612" cy="254000"/>
          </a:xfrm>
          <a:prstGeom prst="rect">
            <a:avLst/>
          </a:prstGeom>
          <a:noFill/>
          <a:ln w="9525">
            <a:noFill/>
            <a:miter lim="800000"/>
            <a:headEnd/>
            <a:tailEnd/>
          </a:ln>
        </p:spPr>
      </p:pic>
      <p:pic>
        <p:nvPicPr>
          <p:cNvPr id="8" name="Picture 9" descr="bb_spectrum_ppt_crop.jpg"/>
          <p:cNvPicPr>
            <a:picLocks noChangeAspect="1"/>
          </p:cNvPicPr>
          <p:nvPr userDrawn="1"/>
        </p:nvPicPr>
        <p:blipFill>
          <a:blip r:embed="rId3"/>
          <a:stretch>
            <a:fillRect/>
          </a:stretch>
        </p:blipFill>
        <p:spPr>
          <a:xfrm>
            <a:off x="0" y="0"/>
            <a:ext cx="9144000" cy="155575"/>
          </a:xfrm>
          <a:prstGeom prst="rect">
            <a:avLst/>
          </a:prstGeom>
          <a:effectLst>
            <a:outerShdw blurRad="50800" dist="38100" dir="5700000">
              <a:srgbClr val="000000">
                <a:alpha val="43000"/>
              </a:srgbClr>
            </a:outerShdw>
          </a:effectLst>
        </p:spPr>
      </p:pic>
      <p:pic>
        <p:nvPicPr>
          <p:cNvPr id="9" name="Picture 11" descr="bb_logo_wtag_white.png"/>
          <p:cNvPicPr>
            <a:picLocks noChangeAspect="1"/>
          </p:cNvPicPr>
          <p:nvPr userDrawn="1"/>
        </p:nvPicPr>
        <p:blipFill>
          <a:blip r:embed="rId4"/>
          <a:srcRect/>
          <a:stretch>
            <a:fillRect/>
          </a:stretch>
        </p:blipFill>
        <p:spPr bwMode="auto">
          <a:xfrm>
            <a:off x="6154738" y="5595938"/>
            <a:ext cx="2486025" cy="619125"/>
          </a:xfrm>
          <a:prstGeom prst="rect">
            <a:avLst/>
          </a:prstGeom>
          <a:noFill/>
          <a:ln w="9525">
            <a:noFill/>
            <a:miter lim="800000"/>
            <a:headEnd/>
            <a:tailEnd/>
          </a:ln>
        </p:spPr>
      </p:pic>
      <p:sp>
        <p:nvSpPr>
          <p:cNvPr id="6" name="Title 1"/>
          <p:cNvSpPr>
            <a:spLocks noGrp="1"/>
          </p:cNvSpPr>
          <p:nvPr>
            <p:ph type="ctrTitle"/>
          </p:nvPr>
        </p:nvSpPr>
        <p:spPr>
          <a:xfrm>
            <a:off x="877824" y="1745488"/>
            <a:ext cx="7595616" cy="543052"/>
          </a:xfrm>
        </p:spPr>
        <p:txBody>
          <a:bodyPr/>
          <a:lstStyle>
            <a:lvl1pPr>
              <a:defRPr sz="3200">
                <a:solidFill>
                  <a:schemeClr val="bg1"/>
                </a:solidFill>
              </a:defRPr>
            </a:lvl1pPr>
          </a:lstStyle>
          <a:p>
            <a:r>
              <a:rPr lang="en-US" dirty="0" smtClean="0"/>
              <a:t>Click to edit Master title style</a:t>
            </a:r>
            <a:endParaRPr lang="en-US" dirty="0"/>
          </a:p>
        </p:txBody>
      </p:sp>
      <p:sp>
        <p:nvSpPr>
          <p:cNvPr id="7" name="Subtitle 2"/>
          <p:cNvSpPr>
            <a:spLocks noGrp="1"/>
          </p:cNvSpPr>
          <p:nvPr>
            <p:ph type="subTitle" idx="1"/>
          </p:nvPr>
        </p:nvSpPr>
        <p:spPr>
          <a:xfrm>
            <a:off x="877824" y="2288540"/>
            <a:ext cx="7351776" cy="1752600"/>
          </a:xfrm>
        </p:spPr>
        <p:txBody>
          <a:bodyPr>
            <a:noAutofit/>
          </a:bodyPr>
          <a:lstStyle>
            <a:lvl1pPr marL="0" indent="0" algn="l">
              <a:buNone/>
              <a:defRPr sz="1800" b="1" cap="none" spc="0">
                <a:solidFill>
                  <a:srgbClr val="373C3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pic>
        <p:nvPicPr>
          <p:cNvPr id="4" name="Picture 6" descr="bb_spectrum_ppt_crop.jpg"/>
          <p:cNvPicPr>
            <a:picLocks noChangeAspect="1"/>
          </p:cNvPicPr>
          <p:nvPr/>
        </p:nvPicPr>
        <p:blipFill>
          <a:blip r:embed="rId2"/>
          <a:stretch>
            <a:fillRect/>
          </a:stretch>
        </p:blipFill>
        <p:spPr>
          <a:xfrm>
            <a:off x="0" y="0"/>
            <a:ext cx="9144000" cy="155575"/>
          </a:xfrm>
          <a:prstGeom prst="rect">
            <a:avLst/>
          </a:prstGeom>
          <a:effectLst>
            <a:outerShdw blurRad="50800" dist="38100" dir="5700000">
              <a:srgbClr val="000000">
                <a:alpha val="43000"/>
              </a:srgbClr>
            </a:outerShdw>
          </a:effectLst>
        </p:spPr>
      </p:pic>
      <p:cxnSp>
        <p:nvCxnSpPr>
          <p:cNvPr id="5" name="Straight Connector 8"/>
          <p:cNvCxnSpPr/>
          <p:nvPr/>
        </p:nvCxnSpPr>
        <p:spPr>
          <a:xfrm>
            <a:off x="-109538" y="6346825"/>
            <a:ext cx="9398001" cy="1588"/>
          </a:xfrm>
          <a:prstGeom prst="line">
            <a:avLst/>
          </a:prstGeom>
          <a:ln w="12700" cap="rnd" cmpd="sng" algn="ctr">
            <a:solidFill>
              <a:srgbClr val="373C3F"/>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 name="Picture 9" descr="bb_logo_notag.png"/>
          <p:cNvPicPr>
            <a:picLocks noChangeAspect="1"/>
          </p:cNvPicPr>
          <p:nvPr/>
        </p:nvPicPr>
        <p:blipFill>
          <a:blip r:embed="rId3"/>
          <a:srcRect/>
          <a:stretch>
            <a:fillRect/>
          </a:stretch>
        </p:blipFill>
        <p:spPr bwMode="auto">
          <a:xfrm>
            <a:off x="7497763" y="6437313"/>
            <a:ext cx="1258887" cy="192087"/>
          </a:xfrm>
          <a:prstGeom prst="rect">
            <a:avLst/>
          </a:prstGeom>
          <a:noFill/>
          <a:ln w="9525">
            <a:noFill/>
            <a:miter lim="800000"/>
            <a:headEnd/>
            <a:tailEnd/>
          </a:ln>
        </p:spPr>
      </p:pic>
      <p:sp>
        <p:nvSpPr>
          <p:cNvPr id="7" name="TextBox 13"/>
          <p:cNvSpPr txBox="1"/>
          <p:nvPr/>
        </p:nvSpPr>
        <p:spPr>
          <a:xfrm>
            <a:off x="357188" y="6400800"/>
            <a:ext cx="1014412" cy="365125"/>
          </a:xfrm>
          <a:prstGeom prst="rect">
            <a:avLst/>
          </a:prstGeom>
          <a:noFill/>
        </p:spPr>
        <p:txBody>
          <a:bodyPr anchor="ctr"/>
          <a:lstStyle/>
          <a:p>
            <a:pPr fontAlgn="auto">
              <a:spcBef>
                <a:spcPts val="0"/>
              </a:spcBef>
              <a:spcAft>
                <a:spcPts val="0"/>
              </a:spcAft>
              <a:defRPr/>
            </a:pPr>
            <a:fld id="{D0BA1F1C-67BF-5C4A-9165-8621CFBAC045}" type="datetime1">
              <a:rPr lang="en-US" sz="1000" b="1">
                <a:solidFill>
                  <a:srgbClr val="6B6F71"/>
                </a:solidFill>
                <a:latin typeface="+mn-lt"/>
              </a:rPr>
              <a:pPr fontAlgn="auto">
                <a:spcBef>
                  <a:spcPts val="0"/>
                </a:spcBef>
                <a:spcAft>
                  <a:spcPts val="0"/>
                </a:spcAft>
                <a:defRPr/>
              </a:pPr>
              <a:t>8/22/2013</a:t>
            </a:fld>
            <a:endParaRPr lang="en-US" sz="1000" b="1" dirty="0">
              <a:solidFill>
                <a:srgbClr val="6B6F71"/>
              </a:solidFill>
              <a:latin typeface="+mn-lt"/>
            </a:endParaRPr>
          </a:p>
        </p:txBody>
      </p:sp>
      <p:sp>
        <p:nvSpPr>
          <p:cNvPr id="8" name="TextBox 14"/>
          <p:cNvSpPr txBox="1"/>
          <p:nvPr/>
        </p:nvSpPr>
        <p:spPr>
          <a:xfrm>
            <a:off x="1371600" y="6400800"/>
            <a:ext cx="2895600" cy="365125"/>
          </a:xfrm>
          <a:prstGeom prst="rect">
            <a:avLst/>
          </a:prstGeom>
          <a:noFill/>
        </p:spPr>
        <p:txBody>
          <a:bodyPr anchor="ctr"/>
          <a:lstStyle/>
          <a:p>
            <a:r>
              <a:rPr lang="en-US" sz="1000" b="1">
                <a:solidFill>
                  <a:srgbClr val="6B6F71"/>
                </a:solidFill>
              </a:rPr>
              <a:t>Blackbaud Confidential</a:t>
            </a:r>
          </a:p>
        </p:txBody>
      </p:sp>
      <p:sp>
        <p:nvSpPr>
          <p:cNvPr id="9" name="TextBox 15"/>
          <p:cNvSpPr txBox="1"/>
          <p:nvPr/>
        </p:nvSpPr>
        <p:spPr>
          <a:xfrm>
            <a:off x="4343400" y="6400800"/>
            <a:ext cx="457200" cy="369888"/>
          </a:xfrm>
          <a:prstGeom prst="rect">
            <a:avLst/>
          </a:prstGeom>
          <a:noFill/>
        </p:spPr>
        <p:txBody>
          <a:bodyPr anchor="ctr"/>
          <a:lstStyle/>
          <a:p>
            <a:pPr algn="ctr" fontAlgn="auto">
              <a:spcBef>
                <a:spcPts val="0"/>
              </a:spcBef>
              <a:spcAft>
                <a:spcPts val="0"/>
              </a:spcAft>
              <a:defRPr/>
            </a:pPr>
            <a:fld id="{E89A49CE-8375-4BED-B46B-8B484834E241}" type="slidenum">
              <a:rPr lang="en-US" sz="1000" b="1">
                <a:solidFill>
                  <a:srgbClr val="6B6F71"/>
                </a:solidFill>
                <a:latin typeface="+mn-lt"/>
              </a:rPr>
              <a:pPr algn="ctr" fontAlgn="auto">
                <a:spcBef>
                  <a:spcPts val="0"/>
                </a:spcBef>
                <a:spcAft>
                  <a:spcPts val="0"/>
                </a:spcAft>
                <a:defRPr/>
              </a:pPr>
              <a:t>‹#›</a:t>
            </a:fld>
            <a:endParaRPr lang="en-US" sz="1000" b="1" dirty="0">
              <a:solidFill>
                <a:srgbClr val="6B6F71"/>
              </a:solidFill>
              <a:latin typeface="+mn-lt"/>
            </a:endParaRPr>
          </a:p>
        </p:txBody>
      </p:sp>
      <p:pic>
        <p:nvPicPr>
          <p:cNvPr id="10" name="Picture 6" descr="bb_arrow.png"/>
          <p:cNvPicPr>
            <a:picLocks noChangeAspect="1"/>
          </p:cNvPicPr>
          <p:nvPr userDrawn="1"/>
        </p:nvPicPr>
        <p:blipFill>
          <a:blip r:embed="rId4"/>
          <a:srcRect/>
          <a:stretch>
            <a:fillRect/>
          </a:stretch>
        </p:blipFill>
        <p:spPr bwMode="auto">
          <a:xfrm>
            <a:off x="612775" y="741363"/>
            <a:ext cx="201613" cy="252412"/>
          </a:xfrm>
          <a:prstGeom prst="rect">
            <a:avLst/>
          </a:prstGeom>
          <a:noFill/>
          <a:ln w="9525">
            <a:noFill/>
            <a:miter lim="800000"/>
            <a:headEnd/>
            <a:tailEnd/>
          </a:ln>
        </p:spPr>
      </p:pic>
      <p:sp>
        <p:nvSpPr>
          <p:cNvPr id="3" name="Content Placeholder 2"/>
          <p:cNvSpPr>
            <a:spLocks noGrp="1"/>
          </p:cNvSpPr>
          <p:nvPr>
            <p:ph idx="1"/>
          </p:nvPr>
        </p:nvSpPr>
        <p:spPr>
          <a:xfrm>
            <a:off x="841248" y="1350582"/>
            <a:ext cx="7507224" cy="47962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itle 13"/>
          <p:cNvSpPr>
            <a:spLocks noGrp="1"/>
          </p:cNvSpPr>
          <p:nvPr>
            <p:ph type="title"/>
          </p:nvPr>
        </p:nvSpPr>
        <p:spPr>
          <a:xfrm>
            <a:off x="841248" y="603504"/>
            <a:ext cx="7507224" cy="747078"/>
          </a:xfrm>
        </p:spPr>
        <p:txBody>
          <a:bodyPr/>
          <a:lstStyle>
            <a:lvl1pPr>
              <a:defRPr spc="0"/>
            </a:lvl1pPr>
          </a:lstStyle>
          <a:p>
            <a:r>
              <a:rPr lang="en-US" smtClean="0"/>
              <a:t>Click to edit Master title style</a:t>
            </a:r>
            <a:endParaRPr lang="en-US" dirty="0"/>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4" descr="bb_arrow.png"/>
          <p:cNvPicPr>
            <a:picLocks noChangeAspect="1"/>
          </p:cNvPicPr>
          <p:nvPr userDrawn="1"/>
        </p:nvPicPr>
        <p:blipFill>
          <a:blip r:embed="rId2"/>
          <a:srcRect/>
          <a:stretch>
            <a:fillRect/>
          </a:stretch>
        </p:blipFill>
        <p:spPr bwMode="auto">
          <a:xfrm>
            <a:off x="611188" y="741363"/>
            <a:ext cx="201612" cy="252412"/>
          </a:xfrm>
          <a:prstGeom prst="rect">
            <a:avLst/>
          </a:prstGeom>
          <a:noFill/>
          <a:ln w="9525">
            <a:noFill/>
            <a:miter lim="800000"/>
            <a:headEnd/>
            <a:tailEnd/>
          </a:ln>
        </p:spPr>
      </p:pic>
      <p:sp>
        <p:nvSpPr>
          <p:cNvPr id="3" name="Content Placeholder 2"/>
          <p:cNvSpPr>
            <a:spLocks noGrp="1"/>
          </p:cNvSpPr>
          <p:nvPr>
            <p:ph idx="1"/>
          </p:nvPr>
        </p:nvSpPr>
        <p:spPr>
          <a:xfrm>
            <a:off x="841248" y="1350582"/>
            <a:ext cx="7507224" cy="479621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itle 13"/>
          <p:cNvSpPr>
            <a:spLocks noGrp="1"/>
          </p:cNvSpPr>
          <p:nvPr>
            <p:ph type="title"/>
          </p:nvPr>
        </p:nvSpPr>
        <p:spPr>
          <a:xfrm>
            <a:off x="841248" y="603504"/>
            <a:ext cx="7507224" cy="747078"/>
          </a:xfrm>
        </p:spPr>
        <p:txBody>
          <a:bodyPr/>
          <a:lstStyle>
            <a:lvl1pPr>
              <a:defRPr spc="0"/>
            </a:lvl1pPr>
          </a:lstStyle>
          <a:p>
            <a:r>
              <a:rPr lang="en-US" dirty="0" smtClean="0"/>
              <a:t>Click to edit Master title style</a:t>
            </a:r>
            <a:endParaRPr lang="en-US" dirty="0"/>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Section">
    <p:spTree>
      <p:nvGrpSpPr>
        <p:cNvPr id="1" name=""/>
        <p:cNvGrpSpPr/>
        <p:nvPr/>
      </p:nvGrpSpPr>
      <p:grpSpPr>
        <a:xfrm>
          <a:off x="0" y="0"/>
          <a:ext cx="0" cy="0"/>
          <a:chOff x="0" y="0"/>
          <a:chExt cx="0" cy="0"/>
        </a:xfrm>
      </p:grpSpPr>
      <p:pic>
        <p:nvPicPr>
          <p:cNvPr id="3" name="Picture 7" descr="bb_arrow.png"/>
          <p:cNvPicPr>
            <a:picLocks noChangeAspect="1"/>
          </p:cNvPicPr>
          <p:nvPr userDrawn="1"/>
        </p:nvPicPr>
        <p:blipFill>
          <a:blip r:embed="rId2"/>
          <a:srcRect/>
          <a:stretch>
            <a:fillRect/>
          </a:stretch>
        </p:blipFill>
        <p:spPr bwMode="auto">
          <a:xfrm>
            <a:off x="612775" y="3186113"/>
            <a:ext cx="201613" cy="252412"/>
          </a:xfrm>
          <a:prstGeom prst="rect">
            <a:avLst/>
          </a:prstGeom>
          <a:noFill/>
          <a:ln w="9525">
            <a:noFill/>
            <a:miter lim="800000"/>
            <a:headEnd/>
            <a:tailEnd/>
          </a:ln>
        </p:spPr>
      </p:pic>
      <p:sp>
        <p:nvSpPr>
          <p:cNvPr id="2" name="Title 1"/>
          <p:cNvSpPr>
            <a:spLocks noGrp="1"/>
          </p:cNvSpPr>
          <p:nvPr>
            <p:ph type="title"/>
          </p:nvPr>
        </p:nvSpPr>
        <p:spPr>
          <a:xfrm>
            <a:off x="841248" y="3054096"/>
            <a:ext cx="7507224" cy="1040384"/>
          </a:xfrm>
        </p:spPr>
        <p:txBody>
          <a:bodyPr/>
          <a:lstStyle/>
          <a:p>
            <a:r>
              <a:rPr lang="en-US" dirty="0" smtClean="0"/>
              <a:t>Click to edit Master title style</a:t>
            </a:r>
            <a:endParaRPr lang="en-US" dirty="0"/>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ubhead &amp; bullets">
    <p:spTree>
      <p:nvGrpSpPr>
        <p:cNvPr id="1" name=""/>
        <p:cNvGrpSpPr/>
        <p:nvPr/>
      </p:nvGrpSpPr>
      <p:grpSpPr>
        <a:xfrm>
          <a:off x="0" y="0"/>
          <a:ext cx="0" cy="0"/>
          <a:chOff x="0" y="0"/>
          <a:chExt cx="0" cy="0"/>
        </a:xfrm>
      </p:grpSpPr>
      <p:pic>
        <p:nvPicPr>
          <p:cNvPr id="5" name="Picture 6" descr="bb_arrow.png"/>
          <p:cNvPicPr>
            <a:picLocks noChangeAspect="1"/>
          </p:cNvPicPr>
          <p:nvPr userDrawn="1"/>
        </p:nvPicPr>
        <p:blipFill>
          <a:blip r:embed="rId2"/>
          <a:srcRect/>
          <a:stretch>
            <a:fillRect/>
          </a:stretch>
        </p:blipFill>
        <p:spPr bwMode="auto">
          <a:xfrm>
            <a:off x="612775" y="741363"/>
            <a:ext cx="201613" cy="252412"/>
          </a:xfrm>
          <a:prstGeom prst="rect">
            <a:avLst/>
          </a:prstGeom>
          <a:noFill/>
          <a:ln w="9525">
            <a:noFill/>
            <a:miter lim="800000"/>
            <a:headEnd/>
            <a:tailEnd/>
          </a:ln>
        </p:spPr>
      </p:pic>
      <p:sp>
        <p:nvSpPr>
          <p:cNvPr id="2" name="Title 1"/>
          <p:cNvSpPr>
            <a:spLocks noGrp="1"/>
          </p:cNvSpPr>
          <p:nvPr>
            <p:ph type="title"/>
          </p:nvPr>
        </p:nvSpPr>
        <p:spPr>
          <a:xfrm>
            <a:off x="841248" y="603505"/>
            <a:ext cx="7510272" cy="534415"/>
          </a:xfrm>
        </p:spPr>
        <p:txBody>
          <a:bodyPr/>
          <a:lstStyle>
            <a:lvl1pPr algn="l">
              <a:defRPr sz="2600" b="1" cap="all" spc="0"/>
            </a:lvl1pPr>
          </a:lstStyle>
          <a:p>
            <a:r>
              <a:rPr lang="en-US" dirty="0" smtClean="0"/>
              <a:t>Click to edit Master title style</a:t>
            </a:r>
            <a:endParaRPr lang="en-US" dirty="0"/>
          </a:p>
        </p:txBody>
      </p:sp>
      <p:sp>
        <p:nvSpPr>
          <p:cNvPr id="3" name="Text Placeholder 2"/>
          <p:cNvSpPr>
            <a:spLocks noGrp="1"/>
          </p:cNvSpPr>
          <p:nvPr>
            <p:ph type="body" idx="1"/>
          </p:nvPr>
        </p:nvSpPr>
        <p:spPr>
          <a:xfrm>
            <a:off x="841248" y="1625601"/>
            <a:ext cx="7510272" cy="4317999"/>
          </a:xfrm>
        </p:spPr>
        <p:txBody>
          <a:bodyPr>
            <a:noAutofit/>
          </a:bodyPr>
          <a:lstStyle>
            <a:lvl1pPr marL="0" indent="0">
              <a:buNone/>
              <a:tabLst>
                <a:tab pos="914400" algn="l"/>
              </a:tabLst>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Text Placeholder 8"/>
          <p:cNvSpPr>
            <a:spLocks noGrp="1"/>
          </p:cNvSpPr>
          <p:nvPr>
            <p:ph type="body" sz="quarter" idx="13"/>
          </p:nvPr>
        </p:nvSpPr>
        <p:spPr>
          <a:xfrm>
            <a:off x="841375" y="1240791"/>
            <a:ext cx="7510463" cy="384810"/>
          </a:xfrm>
        </p:spPr>
        <p:txBody>
          <a:bodyPr/>
          <a:lstStyle>
            <a:lvl1pPr marL="0" indent="0">
              <a:spcBef>
                <a:spcPts val="0"/>
              </a:spcBef>
              <a:buFontTx/>
              <a:buNone/>
              <a:defRPr sz="1800" b="1" i="0">
                <a:solidFill>
                  <a:srgbClr val="373C3F"/>
                </a:solidFill>
                <a:latin typeface="Arial Narrow"/>
                <a:cs typeface="Arial Narrow"/>
              </a:defRPr>
            </a:lvl1pPr>
            <a:lvl2pPr marL="0" indent="0">
              <a:spcBef>
                <a:spcPts val="0"/>
              </a:spcBef>
              <a:buFontTx/>
              <a:buNone/>
              <a:defRPr/>
            </a:lvl2pPr>
            <a:lvl3pPr marL="0" indent="0">
              <a:spcBef>
                <a:spcPts val="0"/>
              </a:spcBef>
              <a:buFontTx/>
              <a:buNone/>
              <a:defRPr/>
            </a:lvl3pPr>
            <a:lvl4pPr marL="0" indent="0">
              <a:spcBef>
                <a:spcPts val="0"/>
              </a:spcBef>
              <a:buFontTx/>
              <a:buNone/>
              <a:defRPr/>
            </a:lvl4pPr>
            <a:lvl5pPr marL="0" indent="0">
              <a:spcBef>
                <a:spcPts val="0"/>
              </a:spcBef>
              <a:buFontTx/>
              <a:buNone/>
              <a:defRPr/>
            </a:lvl5pPr>
          </a:lstStyle>
          <a:p>
            <a:pPr lvl="0"/>
            <a:r>
              <a:rPr lang="en-US" dirty="0" smtClean="0"/>
              <a:t>Click to edit Master text styles</a:t>
            </a:r>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boxes">
    <p:spTree>
      <p:nvGrpSpPr>
        <p:cNvPr id="1" name=""/>
        <p:cNvGrpSpPr/>
        <p:nvPr/>
      </p:nvGrpSpPr>
      <p:grpSpPr>
        <a:xfrm>
          <a:off x="0" y="0"/>
          <a:ext cx="0" cy="0"/>
          <a:chOff x="0" y="0"/>
          <a:chExt cx="0" cy="0"/>
        </a:xfrm>
      </p:grpSpPr>
      <p:pic>
        <p:nvPicPr>
          <p:cNvPr id="6" name="Picture 7" descr="bb_arrow.png"/>
          <p:cNvPicPr>
            <a:picLocks noChangeAspect="1"/>
          </p:cNvPicPr>
          <p:nvPr userDrawn="1"/>
        </p:nvPicPr>
        <p:blipFill>
          <a:blip r:embed="rId2"/>
          <a:srcRect/>
          <a:stretch>
            <a:fillRect/>
          </a:stretch>
        </p:blipFill>
        <p:spPr bwMode="auto">
          <a:xfrm>
            <a:off x="611188" y="741363"/>
            <a:ext cx="201612" cy="252412"/>
          </a:xfrm>
          <a:prstGeom prst="rect">
            <a:avLst/>
          </a:prstGeom>
          <a:noFill/>
          <a:ln w="9525">
            <a:noFill/>
            <a:miter lim="800000"/>
            <a:headEnd/>
            <a:tailEnd/>
          </a:ln>
        </p:spPr>
      </p:pic>
      <p:sp>
        <p:nvSpPr>
          <p:cNvPr id="2" name="Title 1"/>
          <p:cNvSpPr>
            <a:spLocks noGrp="1"/>
          </p:cNvSpPr>
          <p:nvPr>
            <p:ph type="title"/>
          </p:nvPr>
        </p:nvSpPr>
        <p:spPr>
          <a:xfrm>
            <a:off x="841248" y="603505"/>
            <a:ext cx="7510272" cy="534415"/>
          </a:xfrm>
        </p:spPr>
        <p:txBody>
          <a:bodyPr/>
          <a:lstStyle>
            <a:lvl1pPr algn="l">
              <a:defRPr sz="2600" b="1" cap="all" spc="0"/>
            </a:lvl1pPr>
          </a:lstStyle>
          <a:p>
            <a:r>
              <a:rPr lang="en-US" dirty="0" smtClean="0"/>
              <a:t>Click to edit Master title style</a:t>
            </a:r>
            <a:endParaRPr lang="en-US" dirty="0"/>
          </a:p>
        </p:txBody>
      </p:sp>
      <p:sp>
        <p:nvSpPr>
          <p:cNvPr id="3" name="Text Placeholder 2"/>
          <p:cNvSpPr>
            <a:spLocks noGrp="1"/>
          </p:cNvSpPr>
          <p:nvPr>
            <p:ph type="body" idx="1"/>
          </p:nvPr>
        </p:nvSpPr>
        <p:spPr>
          <a:xfrm>
            <a:off x="841248" y="1625601"/>
            <a:ext cx="7510272" cy="1229359"/>
          </a:xfrm>
        </p:spPr>
        <p:txBody>
          <a:bodyPr>
            <a:noAutofit/>
          </a:bodyPr>
          <a:lstStyle>
            <a:lvl1pPr marL="0" indent="0">
              <a:buNone/>
              <a:tabLst>
                <a:tab pos="914400" algn="l"/>
              </a:tabLst>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Text Placeholder 8"/>
          <p:cNvSpPr>
            <a:spLocks noGrp="1"/>
          </p:cNvSpPr>
          <p:nvPr>
            <p:ph type="body" sz="quarter" idx="13"/>
          </p:nvPr>
        </p:nvSpPr>
        <p:spPr>
          <a:xfrm>
            <a:off x="841375" y="1240791"/>
            <a:ext cx="7510463" cy="384810"/>
          </a:xfrm>
        </p:spPr>
        <p:txBody>
          <a:bodyPr/>
          <a:lstStyle>
            <a:lvl1pPr marL="0" indent="0">
              <a:spcBef>
                <a:spcPts val="0"/>
              </a:spcBef>
              <a:buFontTx/>
              <a:buNone/>
              <a:defRPr sz="1800" b="1" i="0">
                <a:solidFill>
                  <a:srgbClr val="373C3F"/>
                </a:solidFill>
                <a:latin typeface="Arial Narrow"/>
                <a:cs typeface="Arial Narrow"/>
              </a:defRPr>
            </a:lvl1pPr>
            <a:lvl2pPr marL="0" indent="0">
              <a:spcBef>
                <a:spcPts val="0"/>
              </a:spcBef>
              <a:buFontTx/>
              <a:buNone/>
              <a:defRPr/>
            </a:lvl2pPr>
            <a:lvl3pPr marL="0" indent="0">
              <a:spcBef>
                <a:spcPts val="0"/>
              </a:spcBef>
              <a:buFontTx/>
              <a:buNone/>
              <a:defRPr/>
            </a:lvl3pPr>
            <a:lvl4pPr marL="0" indent="0">
              <a:spcBef>
                <a:spcPts val="0"/>
              </a:spcBef>
              <a:buFontTx/>
              <a:buNone/>
              <a:defRPr/>
            </a:lvl4pPr>
            <a:lvl5pPr marL="0" indent="0">
              <a:spcBef>
                <a:spcPts val="0"/>
              </a:spcBef>
              <a:buFontTx/>
              <a:buNone/>
              <a:defRPr/>
            </a:lvl5pPr>
          </a:lstStyle>
          <a:p>
            <a:pPr lvl="0"/>
            <a:r>
              <a:rPr lang="en-US" dirty="0" smtClean="0"/>
              <a:t>Click to edit Master text styles</a:t>
            </a:r>
          </a:p>
        </p:txBody>
      </p:sp>
      <p:sp>
        <p:nvSpPr>
          <p:cNvPr id="11" name="Text Placeholder 10"/>
          <p:cNvSpPr>
            <a:spLocks noGrp="1"/>
          </p:cNvSpPr>
          <p:nvPr>
            <p:ph type="body" sz="quarter" idx="14"/>
          </p:nvPr>
        </p:nvSpPr>
        <p:spPr>
          <a:xfrm>
            <a:off x="841375" y="2854960"/>
            <a:ext cx="7510463" cy="32004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ext boxes w/ subheaders">
    <p:spTree>
      <p:nvGrpSpPr>
        <p:cNvPr id="1" name=""/>
        <p:cNvGrpSpPr/>
        <p:nvPr/>
      </p:nvGrpSpPr>
      <p:grpSpPr>
        <a:xfrm>
          <a:off x="0" y="0"/>
          <a:ext cx="0" cy="0"/>
          <a:chOff x="0" y="0"/>
          <a:chExt cx="0" cy="0"/>
        </a:xfrm>
      </p:grpSpPr>
      <p:pic>
        <p:nvPicPr>
          <p:cNvPr id="7" name="Picture 7" descr="bb_arrow.png"/>
          <p:cNvPicPr>
            <a:picLocks noChangeAspect="1"/>
          </p:cNvPicPr>
          <p:nvPr userDrawn="1"/>
        </p:nvPicPr>
        <p:blipFill>
          <a:blip r:embed="rId2"/>
          <a:srcRect/>
          <a:stretch>
            <a:fillRect/>
          </a:stretch>
        </p:blipFill>
        <p:spPr bwMode="auto">
          <a:xfrm>
            <a:off x="611188" y="741363"/>
            <a:ext cx="201612" cy="252412"/>
          </a:xfrm>
          <a:prstGeom prst="rect">
            <a:avLst/>
          </a:prstGeom>
          <a:noFill/>
          <a:ln w="9525">
            <a:noFill/>
            <a:miter lim="800000"/>
            <a:headEnd/>
            <a:tailEnd/>
          </a:ln>
        </p:spPr>
      </p:pic>
      <p:sp>
        <p:nvSpPr>
          <p:cNvPr id="2" name="Title 1"/>
          <p:cNvSpPr>
            <a:spLocks noGrp="1"/>
          </p:cNvSpPr>
          <p:nvPr>
            <p:ph type="title"/>
          </p:nvPr>
        </p:nvSpPr>
        <p:spPr>
          <a:xfrm>
            <a:off x="841248" y="603505"/>
            <a:ext cx="7510272" cy="534415"/>
          </a:xfrm>
        </p:spPr>
        <p:txBody>
          <a:bodyPr/>
          <a:lstStyle>
            <a:lvl1pPr algn="l">
              <a:defRPr sz="2600" b="1" cap="all" spc="0"/>
            </a:lvl1pPr>
          </a:lstStyle>
          <a:p>
            <a:r>
              <a:rPr lang="en-US" dirty="0" smtClean="0"/>
              <a:t>Click to edit Master title style</a:t>
            </a:r>
            <a:endParaRPr lang="en-US" dirty="0"/>
          </a:p>
        </p:txBody>
      </p:sp>
      <p:sp>
        <p:nvSpPr>
          <p:cNvPr id="9" name="Text Placeholder 8"/>
          <p:cNvSpPr>
            <a:spLocks noGrp="1"/>
          </p:cNvSpPr>
          <p:nvPr>
            <p:ph type="body" sz="quarter" idx="13"/>
          </p:nvPr>
        </p:nvSpPr>
        <p:spPr>
          <a:xfrm>
            <a:off x="841375" y="1240791"/>
            <a:ext cx="7510463" cy="384810"/>
          </a:xfrm>
        </p:spPr>
        <p:txBody>
          <a:bodyPr/>
          <a:lstStyle>
            <a:lvl1pPr marL="0" indent="0">
              <a:spcBef>
                <a:spcPts val="0"/>
              </a:spcBef>
              <a:buFontTx/>
              <a:buNone/>
              <a:defRPr sz="1800" b="1" i="0">
                <a:solidFill>
                  <a:srgbClr val="373C3F"/>
                </a:solidFill>
                <a:latin typeface="Arial Narrow"/>
                <a:cs typeface="Arial Narrow"/>
              </a:defRPr>
            </a:lvl1pPr>
            <a:lvl2pPr marL="0" indent="0">
              <a:spcBef>
                <a:spcPts val="0"/>
              </a:spcBef>
              <a:buFontTx/>
              <a:buNone/>
              <a:defRPr/>
            </a:lvl2pPr>
            <a:lvl3pPr marL="0" indent="0">
              <a:spcBef>
                <a:spcPts val="0"/>
              </a:spcBef>
              <a:buFontTx/>
              <a:buNone/>
              <a:defRPr/>
            </a:lvl3pPr>
            <a:lvl4pPr marL="0" indent="0">
              <a:spcBef>
                <a:spcPts val="0"/>
              </a:spcBef>
              <a:buFontTx/>
              <a:buNone/>
              <a:defRPr/>
            </a:lvl4pPr>
            <a:lvl5pPr marL="0" indent="0">
              <a:spcBef>
                <a:spcPts val="0"/>
              </a:spcBef>
              <a:buFontTx/>
              <a:buNone/>
              <a:defRPr/>
            </a:lvl5pPr>
          </a:lstStyle>
          <a:p>
            <a:pPr lvl="0"/>
            <a:r>
              <a:rPr lang="en-US" dirty="0" smtClean="0"/>
              <a:t>Click to edit Master text styles</a:t>
            </a:r>
          </a:p>
        </p:txBody>
      </p:sp>
      <p:sp>
        <p:nvSpPr>
          <p:cNvPr id="11" name="Text Placeholder 10"/>
          <p:cNvSpPr>
            <a:spLocks noGrp="1"/>
          </p:cNvSpPr>
          <p:nvPr>
            <p:ph type="body" sz="quarter" idx="14"/>
          </p:nvPr>
        </p:nvSpPr>
        <p:spPr>
          <a:xfrm>
            <a:off x="841375" y="1635760"/>
            <a:ext cx="7510463" cy="17932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ext Placeholder 8"/>
          <p:cNvSpPr>
            <a:spLocks noGrp="1"/>
          </p:cNvSpPr>
          <p:nvPr>
            <p:ph type="body" sz="quarter" idx="15"/>
          </p:nvPr>
        </p:nvSpPr>
        <p:spPr>
          <a:xfrm>
            <a:off x="841375" y="3445511"/>
            <a:ext cx="7510463" cy="384810"/>
          </a:xfrm>
        </p:spPr>
        <p:txBody>
          <a:bodyPr/>
          <a:lstStyle>
            <a:lvl1pPr marL="0" indent="0">
              <a:spcBef>
                <a:spcPts val="0"/>
              </a:spcBef>
              <a:buFontTx/>
              <a:buNone/>
              <a:defRPr sz="1800" b="1" i="0">
                <a:solidFill>
                  <a:schemeClr val="tx1"/>
                </a:solidFill>
                <a:latin typeface="Arial Narrow"/>
                <a:cs typeface="Arial Narrow"/>
              </a:defRPr>
            </a:lvl1pPr>
            <a:lvl2pPr marL="0" indent="0">
              <a:spcBef>
                <a:spcPts val="0"/>
              </a:spcBef>
              <a:buFontTx/>
              <a:buNone/>
              <a:defRPr/>
            </a:lvl2pPr>
            <a:lvl3pPr marL="0" indent="0">
              <a:spcBef>
                <a:spcPts val="0"/>
              </a:spcBef>
              <a:buFontTx/>
              <a:buNone/>
              <a:defRPr/>
            </a:lvl3pPr>
            <a:lvl4pPr marL="0" indent="0">
              <a:spcBef>
                <a:spcPts val="0"/>
              </a:spcBef>
              <a:buFontTx/>
              <a:buNone/>
              <a:defRPr/>
            </a:lvl4pPr>
            <a:lvl5pPr marL="0" indent="0">
              <a:spcBef>
                <a:spcPts val="0"/>
              </a:spcBef>
              <a:buFontTx/>
              <a:buNone/>
              <a:defRPr/>
            </a:lvl5pPr>
          </a:lstStyle>
          <a:p>
            <a:pPr lvl="0"/>
            <a:r>
              <a:rPr lang="en-US" dirty="0" smtClean="0"/>
              <a:t>Click to edit Master text styles</a:t>
            </a:r>
          </a:p>
        </p:txBody>
      </p:sp>
      <p:sp>
        <p:nvSpPr>
          <p:cNvPr id="12" name="Text Placeholder 10"/>
          <p:cNvSpPr>
            <a:spLocks noGrp="1"/>
          </p:cNvSpPr>
          <p:nvPr>
            <p:ph type="body" sz="quarter" idx="16"/>
          </p:nvPr>
        </p:nvSpPr>
        <p:spPr>
          <a:xfrm>
            <a:off x="841375" y="3840480"/>
            <a:ext cx="7510463" cy="17932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_Chart">
    <p:spTree>
      <p:nvGrpSpPr>
        <p:cNvPr id="1" name=""/>
        <p:cNvGrpSpPr/>
        <p:nvPr/>
      </p:nvGrpSpPr>
      <p:grpSpPr>
        <a:xfrm>
          <a:off x="0" y="0"/>
          <a:ext cx="0" cy="0"/>
          <a:chOff x="0" y="0"/>
          <a:chExt cx="0" cy="0"/>
        </a:xfrm>
      </p:grpSpPr>
      <p:pic>
        <p:nvPicPr>
          <p:cNvPr id="4" name="Picture 4" descr="bb_arrow.png"/>
          <p:cNvPicPr>
            <a:picLocks noChangeAspect="1"/>
          </p:cNvPicPr>
          <p:nvPr userDrawn="1"/>
        </p:nvPicPr>
        <p:blipFill>
          <a:blip r:embed="rId2"/>
          <a:srcRect/>
          <a:stretch>
            <a:fillRect/>
          </a:stretch>
        </p:blipFill>
        <p:spPr bwMode="auto">
          <a:xfrm>
            <a:off x="611188" y="741363"/>
            <a:ext cx="201612" cy="252412"/>
          </a:xfrm>
          <a:prstGeom prst="rect">
            <a:avLst/>
          </a:prstGeom>
          <a:noFill/>
          <a:ln w="9525">
            <a:noFill/>
            <a:miter lim="800000"/>
            <a:headEnd/>
            <a:tailEnd/>
          </a:ln>
        </p:spPr>
      </p:pic>
      <p:sp>
        <p:nvSpPr>
          <p:cNvPr id="14" name="Chart Placeholder 13"/>
          <p:cNvSpPr>
            <a:spLocks noGrp="1"/>
          </p:cNvSpPr>
          <p:nvPr>
            <p:ph type="chart" sz="quarter" idx="13"/>
          </p:nvPr>
        </p:nvSpPr>
        <p:spPr>
          <a:xfrm>
            <a:off x="841375" y="1473200"/>
            <a:ext cx="7510463" cy="4581525"/>
          </a:xfrm>
        </p:spPr>
        <p:txBody>
          <a:bodyPr rtlCol="0">
            <a:noAutofit/>
          </a:bodyPr>
          <a:lstStyle/>
          <a:p>
            <a:pPr lvl="0"/>
            <a:endParaRPr lang="en-US" noProof="0"/>
          </a:p>
        </p:txBody>
      </p:sp>
      <p:sp>
        <p:nvSpPr>
          <p:cNvPr id="2" name="Title 1"/>
          <p:cNvSpPr>
            <a:spLocks noGrp="1"/>
          </p:cNvSpPr>
          <p:nvPr>
            <p:ph type="title"/>
          </p:nvPr>
        </p:nvSpPr>
        <p:spPr>
          <a:xfrm>
            <a:off x="841248" y="603505"/>
            <a:ext cx="7510272" cy="534415"/>
          </a:xfrm>
        </p:spPr>
        <p:txBody>
          <a:bodyPr/>
          <a:lstStyle>
            <a:lvl1pPr algn="l">
              <a:defRPr sz="2600" b="1" cap="all" spc="0"/>
            </a:lvl1pPr>
          </a:lstStyle>
          <a:p>
            <a:r>
              <a:rPr lang="en-US" dirty="0" smtClean="0"/>
              <a:t>Click to edit Master title style</a:t>
            </a:r>
            <a:endParaRPr lang="en-US" dirty="0"/>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ext_Head">
    <p:spTree>
      <p:nvGrpSpPr>
        <p:cNvPr id="1" name=""/>
        <p:cNvGrpSpPr/>
        <p:nvPr/>
      </p:nvGrpSpPr>
      <p:grpSpPr>
        <a:xfrm>
          <a:off x="0" y="0"/>
          <a:ext cx="0" cy="0"/>
          <a:chOff x="0" y="0"/>
          <a:chExt cx="0" cy="0"/>
        </a:xfrm>
      </p:grpSpPr>
      <p:pic>
        <p:nvPicPr>
          <p:cNvPr id="3" name="Picture 3" descr="bb_arrow.png"/>
          <p:cNvPicPr>
            <a:picLocks noChangeAspect="1"/>
          </p:cNvPicPr>
          <p:nvPr userDrawn="1"/>
        </p:nvPicPr>
        <p:blipFill>
          <a:blip r:embed="rId2"/>
          <a:srcRect/>
          <a:stretch>
            <a:fillRect/>
          </a:stretch>
        </p:blipFill>
        <p:spPr bwMode="auto">
          <a:xfrm>
            <a:off x="611188" y="741363"/>
            <a:ext cx="201612" cy="252412"/>
          </a:xfrm>
          <a:prstGeom prst="rect">
            <a:avLst/>
          </a:prstGeom>
          <a:noFill/>
          <a:ln w="9525">
            <a:noFill/>
            <a:miter lim="800000"/>
            <a:headEnd/>
            <a:tailEnd/>
          </a:ln>
        </p:spPr>
      </p:pic>
      <p:sp>
        <p:nvSpPr>
          <p:cNvPr id="2" name="Title 1"/>
          <p:cNvSpPr>
            <a:spLocks noGrp="1"/>
          </p:cNvSpPr>
          <p:nvPr>
            <p:ph type="title"/>
          </p:nvPr>
        </p:nvSpPr>
        <p:spPr>
          <a:xfrm>
            <a:off x="841248" y="603504"/>
            <a:ext cx="7507224" cy="747078"/>
          </a:xfrm>
        </p:spPr>
        <p:txBody>
          <a:bodyPr/>
          <a:lstStyle>
            <a:lvl1pPr>
              <a:defRPr spc="0"/>
            </a:lvl1pPr>
          </a:lstStyle>
          <a:p>
            <a:r>
              <a:rPr lang="en-US" dirty="0" smtClean="0"/>
              <a:t>Click to edit Master title style</a:t>
            </a:r>
            <a:endParaRPr lang="en-US" dirty="0"/>
          </a:p>
        </p:txBody>
      </p:sp>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Text_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4" name="Rectangle 10"/>
          <p:cNvSpPr/>
          <p:nvPr userDrawn="1"/>
        </p:nvSpPr>
        <p:spPr>
          <a:xfrm>
            <a:off x="0" y="0"/>
            <a:ext cx="9144000" cy="6858000"/>
          </a:xfrm>
          <a:prstGeom prst="rect">
            <a:avLst/>
          </a:prstGeom>
          <a:solidFill>
            <a:srgbClr val="373C3F"/>
          </a:solidFill>
          <a:ln>
            <a:noFill/>
          </a:ln>
          <a:effectLst/>
        </p:spPr>
        <p:style>
          <a:lnRef idx="1">
            <a:schemeClr val="accent1"/>
          </a:lnRef>
          <a:fillRef idx="3">
            <a:schemeClr val="accent1"/>
          </a:fillRef>
          <a:effectRef idx="2">
            <a:schemeClr val="accent1"/>
          </a:effectRef>
          <a:fontRef idx="minor">
            <a:schemeClr val="lt1"/>
          </a:fontRef>
        </p:style>
        <p:txBody>
          <a:bodyPr wrap="none" anchor="ctr"/>
          <a:lstStyle/>
          <a:p>
            <a:pPr algn="ctr" fontAlgn="auto">
              <a:spcBef>
                <a:spcPts val="0"/>
              </a:spcBef>
              <a:spcAft>
                <a:spcPts val="0"/>
              </a:spcAft>
              <a:defRPr/>
            </a:pPr>
            <a:endParaRPr lang="en-US"/>
          </a:p>
        </p:txBody>
      </p:sp>
      <p:pic>
        <p:nvPicPr>
          <p:cNvPr id="5" name="Picture 9" descr="bb_spectrum_ppt_crop.jpg"/>
          <p:cNvPicPr>
            <a:picLocks noChangeAspect="1"/>
          </p:cNvPicPr>
          <p:nvPr userDrawn="1"/>
        </p:nvPicPr>
        <p:blipFill>
          <a:blip r:embed="rId2"/>
          <a:stretch>
            <a:fillRect/>
          </a:stretch>
        </p:blipFill>
        <p:spPr>
          <a:xfrm>
            <a:off x="0" y="0"/>
            <a:ext cx="9144000" cy="155575"/>
          </a:xfrm>
          <a:prstGeom prst="rect">
            <a:avLst/>
          </a:prstGeom>
          <a:effectLst>
            <a:outerShdw blurRad="50800" dist="38100" dir="5700000">
              <a:srgbClr val="000000">
                <a:alpha val="43000"/>
              </a:srgbClr>
            </a:outerShdw>
          </a:effectLst>
        </p:spPr>
      </p:pic>
      <p:pic>
        <p:nvPicPr>
          <p:cNvPr id="8" name="Picture 7" descr="bb_logo_wtag_white_grn.png"/>
          <p:cNvPicPr>
            <a:picLocks noChangeAspect="1"/>
          </p:cNvPicPr>
          <p:nvPr userDrawn="1"/>
        </p:nvPicPr>
        <p:blipFill>
          <a:blip r:embed="rId3"/>
          <a:srcRect/>
          <a:stretch>
            <a:fillRect/>
          </a:stretch>
        </p:blipFill>
        <p:spPr bwMode="auto">
          <a:xfrm>
            <a:off x="6154738" y="5595938"/>
            <a:ext cx="2486025" cy="619125"/>
          </a:xfrm>
          <a:prstGeom prst="rect">
            <a:avLst/>
          </a:prstGeom>
          <a:noFill/>
          <a:ln w="9525">
            <a:noFill/>
            <a:miter lim="800000"/>
            <a:headEnd/>
            <a:tailEnd/>
          </a:ln>
        </p:spPr>
      </p:pic>
      <p:pic>
        <p:nvPicPr>
          <p:cNvPr id="9" name="Picture 12" descr="bb_arrow_white.png"/>
          <p:cNvPicPr>
            <a:picLocks noChangeAspect="1"/>
          </p:cNvPicPr>
          <p:nvPr userDrawn="1"/>
        </p:nvPicPr>
        <p:blipFill>
          <a:blip r:embed="rId4"/>
          <a:srcRect/>
          <a:stretch>
            <a:fillRect/>
          </a:stretch>
        </p:blipFill>
        <p:spPr bwMode="auto">
          <a:xfrm>
            <a:off x="612775" y="1928813"/>
            <a:ext cx="201613" cy="254000"/>
          </a:xfrm>
          <a:prstGeom prst="rect">
            <a:avLst/>
          </a:prstGeom>
          <a:noFill/>
          <a:ln w="9525">
            <a:noFill/>
            <a:miter lim="800000"/>
            <a:headEnd/>
            <a:tailEnd/>
          </a:ln>
        </p:spPr>
      </p:pic>
      <p:sp>
        <p:nvSpPr>
          <p:cNvPr id="6" name="Title 1"/>
          <p:cNvSpPr>
            <a:spLocks noGrp="1"/>
          </p:cNvSpPr>
          <p:nvPr>
            <p:ph type="ctrTitle"/>
          </p:nvPr>
        </p:nvSpPr>
        <p:spPr>
          <a:xfrm>
            <a:off x="877824" y="1745488"/>
            <a:ext cx="7595616" cy="543052"/>
          </a:xfrm>
        </p:spPr>
        <p:txBody>
          <a:bodyPr/>
          <a:lstStyle>
            <a:lvl1pPr>
              <a:defRPr sz="3200">
                <a:solidFill>
                  <a:srgbClr val="5BAC35"/>
                </a:solidFill>
              </a:defRPr>
            </a:lvl1pPr>
          </a:lstStyle>
          <a:p>
            <a:r>
              <a:rPr lang="en-US" dirty="0" smtClean="0"/>
              <a:t>Click to edit Master title style</a:t>
            </a:r>
            <a:endParaRPr lang="en-US" dirty="0"/>
          </a:p>
        </p:txBody>
      </p:sp>
      <p:sp>
        <p:nvSpPr>
          <p:cNvPr id="7" name="Subtitle 2"/>
          <p:cNvSpPr>
            <a:spLocks noGrp="1"/>
          </p:cNvSpPr>
          <p:nvPr>
            <p:ph type="subTitle" idx="1"/>
          </p:nvPr>
        </p:nvSpPr>
        <p:spPr>
          <a:xfrm>
            <a:off x="877824" y="2288540"/>
            <a:ext cx="7351776" cy="1752600"/>
          </a:xfrm>
        </p:spPr>
        <p:txBody>
          <a:bodyPr>
            <a:noAutofit/>
          </a:bodyPr>
          <a:lstStyle>
            <a:lvl1pPr marL="0" indent="0" algn="l">
              <a:buNone/>
              <a:defRPr sz="1800" b="1" cap="none" spc="0">
                <a:solidFill>
                  <a:srgbClr val="6B6F7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7" descr="bb_arrow_white.png"/>
          <p:cNvPicPr>
            <a:picLocks noChangeAspect="1"/>
          </p:cNvPicPr>
          <p:nvPr userDrawn="1"/>
        </p:nvPicPr>
        <p:blipFill>
          <a:blip r:embed="rId2"/>
          <a:srcRect/>
          <a:stretch>
            <a:fillRect/>
          </a:stretch>
        </p:blipFill>
        <p:spPr bwMode="auto">
          <a:xfrm>
            <a:off x="612775" y="741363"/>
            <a:ext cx="201613" cy="252412"/>
          </a:xfrm>
          <a:prstGeom prst="rect">
            <a:avLst/>
          </a:prstGeom>
          <a:noFill/>
          <a:ln w="9525">
            <a:noFill/>
            <a:miter lim="800000"/>
            <a:headEnd/>
            <a:tailEnd/>
          </a:ln>
        </p:spPr>
      </p:pic>
      <p:sp>
        <p:nvSpPr>
          <p:cNvPr id="3" name="Content Placeholder 2"/>
          <p:cNvSpPr>
            <a:spLocks noGrp="1"/>
          </p:cNvSpPr>
          <p:nvPr>
            <p:ph idx="1"/>
          </p:nvPr>
        </p:nvSpPr>
        <p:spPr>
          <a:xfrm>
            <a:off x="841248" y="1350582"/>
            <a:ext cx="7507224" cy="479621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itle 13"/>
          <p:cNvSpPr>
            <a:spLocks noGrp="1"/>
          </p:cNvSpPr>
          <p:nvPr>
            <p:ph type="title"/>
          </p:nvPr>
        </p:nvSpPr>
        <p:spPr>
          <a:xfrm>
            <a:off x="841248" y="603504"/>
            <a:ext cx="7507224" cy="747078"/>
          </a:xfrm>
        </p:spPr>
        <p:txBody>
          <a:bodyPr/>
          <a:lstStyle>
            <a:lvl1pPr>
              <a:defRPr spc="0"/>
            </a:lvl1pPr>
          </a:lstStyle>
          <a:p>
            <a:r>
              <a:rPr lang="en-US" dirty="0" smtClean="0"/>
              <a:t>Click to edit Master title style</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p:spTree>
      <p:nvGrpSpPr>
        <p:cNvPr id="1" name=""/>
        <p:cNvGrpSpPr/>
        <p:nvPr/>
      </p:nvGrpSpPr>
      <p:grpSpPr>
        <a:xfrm>
          <a:off x="0" y="0"/>
          <a:ext cx="0" cy="0"/>
          <a:chOff x="0" y="0"/>
          <a:chExt cx="0" cy="0"/>
        </a:xfrm>
      </p:grpSpPr>
      <p:pic>
        <p:nvPicPr>
          <p:cNvPr id="3" name="Picture 6" descr="bb_spectrum_ppt_crop.jpg"/>
          <p:cNvPicPr>
            <a:picLocks noChangeAspect="1"/>
          </p:cNvPicPr>
          <p:nvPr/>
        </p:nvPicPr>
        <p:blipFill>
          <a:blip r:embed="rId2"/>
          <a:stretch>
            <a:fillRect/>
          </a:stretch>
        </p:blipFill>
        <p:spPr>
          <a:xfrm>
            <a:off x="0" y="0"/>
            <a:ext cx="9144000" cy="155575"/>
          </a:xfrm>
          <a:prstGeom prst="rect">
            <a:avLst/>
          </a:prstGeom>
          <a:effectLst>
            <a:outerShdw blurRad="50800" dist="38100" dir="5700000">
              <a:srgbClr val="000000">
                <a:alpha val="43000"/>
              </a:srgbClr>
            </a:outerShdw>
          </a:effectLst>
        </p:spPr>
      </p:pic>
      <p:cxnSp>
        <p:nvCxnSpPr>
          <p:cNvPr id="4" name="Straight Connector 8"/>
          <p:cNvCxnSpPr/>
          <p:nvPr/>
        </p:nvCxnSpPr>
        <p:spPr>
          <a:xfrm>
            <a:off x="-109538" y="6346825"/>
            <a:ext cx="9398001" cy="1588"/>
          </a:xfrm>
          <a:prstGeom prst="line">
            <a:avLst/>
          </a:prstGeom>
          <a:ln w="12700" cap="rnd" cmpd="sng" algn="ctr">
            <a:solidFill>
              <a:srgbClr val="373C3F"/>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5" name="Picture 9" descr="bb_logo_notag.png"/>
          <p:cNvPicPr>
            <a:picLocks noChangeAspect="1"/>
          </p:cNvPicPr>
          <p:nvPr/>
        </p:nvPicPr>
        <p:blipFill>
          <a:blip r:embed="rId3"/>
          <a:srcRect/>
          <a:stretch>
            <a:fillRect/>
          </a:stretch>
        </p:blipFill>
        <p:spPr bwMode="auto">
          <a:xfrm>
            <a:off x="7497763" y="6437313"/>
            <a:ext cx="1258887" cy="192087"/>
          </a:xfrm>
          <a:prstGeom prst="rect">
            <a:avLst/>
          </a:prstGeom>
          <a:noFill/>
          <a:ln w="9525">
            <a:noFill/>
            <a:miter lim="800000"/>
            <a:headEnd/>
            <a:tailEnd/>
          </a:ln>
        </p:spPr>
      </p:pic>
      <p:sp>
        <p:nvSpPr>
          <p:cNvPr id="6" name="TextBox 13"/>
          <p:cNvSpPr txBox="1"/>
          <p:nvPr/>
        </p:nvSpPr>
        <p:spPr>
          <a:xfrm>
            <a:off x="357188" y="6400800"/>
            <a:ext cx="1014412" cy="365125"/>
          </a:xfrm>
          <a:prstGeom prst="rect">
            <a:avLst/>
          </a:prstGeom>
          <a:noFill/>
        </p:spPr>
        <p:txBody>
          <a:bodyPr anchor="ctr"/>
          <a:lstStyle/>
          <a:p>
            <a:pPr fontAlgn="auto">
              <a:spcBef>
                <a:spcPts val="0"/>
              </a:spcBef>
              <a:spcAft>
                <a:spcPts val="0"/>
              </a:spcAft>
              <a:defRPr/>
            </a:pPr>
            <a:fld id="{D0BA1F1C-67BF-5C4A-9165-8621CFBAC045}" type="datetime1">
              <a:rPr lang="en-US" sz="1000" b="1">
                <a:solidFill>
                  <a:srgbClr val="6B6F71"/>
                </a:solidFill>
                <a:latin typeface="+mn-lt"/>
              </a:rPr>
              <a:pPr fontAlgn="auto">
                <a:spcBef>
                  <a:spcPts val="0"/>
                </a:spcBef>
                <a:spcAft>
                  <a:spcPts val="0"/>
                </a:spcAft>
                <a:defRPr/>
              </a:pPr>
              <a:t>8/22/2013</a:t>
            </a:fld>
            <a:endParaRPr lang="en-US" sz="1000" b="1" dirty="0">
              <a:solidFill>
                <a:srgbClr val="6B6F71"/>
              </a:solidFill>
              <a:latin typeface="+mn-lt"/>
            </a:endParaRPr>
          </a:p>
        </p:txBody>
      </p:sp>
      <p:sp>
        <p:nvSpPr>
          <p:cNvPr id="7" name="TextBox 14"/>
          <p:cNvSpPr txBox="1"/>
          <p:nvPr/>
        </p:nvSpPr>
        <p:spPr>
          <a:xfrm>
            <a:off x="1371600" y="6400800"/>
            <a:ext cx="2895600" cy="365125"/>
          </a:xfrm>
          <a:prstGeom prst="rect">
            <a:avLst/>
          </a:prstGeom>
          <a:noFill/>
        </p:spPr>
        <p:txBody>
          <a:bodyPr anchor="ctr"/>
          <a:lstStyle/>
          <a:p>
            <a:r>
              <a:rPr lang="en-US" sz="1000" b="1">
                <a:solidFill>
                  <a:srgbClr val="6B6F71"/>
                </a:solidFill>
              </a:rPr>
              <a:t>Blackbaud Confidential</a:t>
            </a:r>
          </a:p>
        </p:txBody>
      </p:sp>
      <p:sp>
        <p:nvSpPr>
          <p:cNvPr id="8" name="TextBox 15"/>
          <p:cNvSpPr txBox="1"/>
          <p:nvPr/>
        </p:nvSpPr>
        <p:spPr>
          <a:xfrm>
            <a:off x="4343400" y="6400800"/>
            <a:ext cx="457200" cy="369888"/>
          </a:xfrm>
          <a:prstGeom prst="rect">
            <a:avLst/>
          </a:prstGeom>
          <a:noFill/>
        </p:spPr>
        <p:txBody>
          <a:bodyPr anchor="ctr"/>
          <a:lstStyle/>
          <a:p>
            <a:pPr algn="ctr" fontAlgn="auto">
              <a:spcBef>
                <a:spcPts val="0"/>
              </a:spcBef>
              <a:spcAft>
                <a:spcPts val="0"/>
              </a:spcAft>
              <a:defRPr/>
            </a:pPr>
            <a:fld id="{06C6292E-63F9-4CC0-A324-A6528D432086}" type="slidenum">
              <a:rPr lang="en-US" sz="1000" b="1">
                <a:solidFill>
                  <a:srgbClr val="6B6F71"/>
                </a:solidFill>
                <a:latin typeface="+mn-lt"/>
              </a:rPr>
              <a:pPr algn="ctr" fontAlgn="auto">
                <a:spcBef>
                  <a:spcPts val="0"/>
                </a:spcBef>
                <a:spcAft>
                  <a:spcPts val="0"/>
                </a:spcAft>
                <a:defRPr/>
              </a:pPr>
              <a:t>‹#›</a:t>
            </a:fld>
            <a:endParaRPr lang="en-US" sz="1000" b="1" dirty="0">
              <a:solidFill>
                <a:srgbClr val="6B6F71"/>
              </a:solidFill>
              <a:latin typeface="+mn-lt"/>
            </a:endParaRPr>
          </a:p>
        </p:txBody>
      </p:sp>
      <p:pic>
        <p:nvPicPr>
          <p:cNvPr id="9" name="Picture 7" descr="bb_arrow.png"/>
          <p:cNvPicPr>
            <a:picLocks noChangeAspect="1"/>
          </p:cNvPicPr>
          <p:nvPr userDrawn="1"/>
        </p:nvPicPr>
        <p:blipFill>
          <a:blip r:embed="rId4"/>
          <a:srcRect/>
          <a:stretch>
            <a:fillRect/>
          </a:stretch>
        </p:blipFill>
        <p:spPr bwMode="auto">
          <a:xfrm>
            <a:off x="612775" y="3186113"/>
            <a:ext cx="201613" cy="252412"/>
          </a:xfrm>
          <a:prstGeom prst="rect">
            <a:avLst/>
          </a:prstGeom>
          <a:noFill/>
          <a:ln w="9525">
            <a:noFill/>
            <a:miter lim="800000"/>
            <a:headEnd/>
            <a:tailEnd/>
          </a:ln>
        </p:spPr>
      </p:pic>
      <p:sp>
        <p:nvSpPr>
          <p:cNvPr id="2" name="Title 1"/>
          <p:cNvSpPr>
            <a:spLocks noGrp="1"/>
          </p:cNvSpPr>
          <p:nvPr>
            <p:ph type="title"/>
          </p:nvPr>
        </p:nvSpPr>
        <p:spPr>
          <a:xfrm>
            <a:off x="841248" y="3054096"/>
            <a:ext cx="7507224" cy="1040384"/>
          </a:xfrm>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Section">
    <p:spTree>
      <p:nvGrpSpPr>
        <p:cNvPr id="1" name=""/>
        <p:cNvGrpSpPr/>
        <p:nvPr/>
      </p:nvGrpSpPr>
      <p:grpSpPr>
        <a:xfrm>
          <a:off x="0" y="0"/>
          <a:ext cx="0" cy="0"/>
          <a:chOff x="0" y="0"/>
          <a:chExt cx="0" cy="0"/>
        </a:xfrm>
      </p:grpSpPr>
      <p:pic>
        <p:nvPicPr>
          <p:cNvPr id="3" name="Picture 6" descr="bb_arrow_white.png"/>
          <p:cNvPicPr>
            <a:picLocks noChangeAspect="1"/>
          </p:cNvPicPr>
          <p:nvPr userDrawn="1"/>
        </p:nvPicPr>
        <p:blipFill>
          <a:blip r:embed="rId2"/>
          <a:srcRect/>
          <a:stretch>
            <a:fillRect/>
          </a:stretch>
        </p:blipFill>
        <p:spPr bwMode="auto">
          <a:xfrm>
            <a:off x="612775" y="3181350"/>
            <a:ext cx="201613" cy="254000"/>
          </a:xfrm>
          <a:prstGeom prst="rect">
            <a:avLst/>
          </a:prstGeom>
          <a:noFill/>
          <a:ln w="9525">
            <a:noFill/>
            <a:miter lim="800000"/>
            <a:headEnd/>
            <a:tailEnd/>
          </a:ln>
        </p:spPr>
      </p:pic>
      <p:sp>
        <p:nvSpPr>
          <p:cNvPr id="2" name="Title 1"/>
          <p:cNvSpPr>
            <a:spLocks noGrp="1"/>
          </p:cNvSpPr>
          <p:nvPr>
            <p:ph type="title"/>
          </p:nvPr>
        </p:nvSpPr>
        <p:spPr>
          <a:xfrm>
            <a:off x="841248" y="3054096"/>
            <a:ext cx="7507224" cy="1040384"/>
          </a:xfrm>
        </p:spPr>
        <p:txBody>
          <a:bodyPr/>
          <a:lstStyle/>
          <a:p>
            <a:r>
              <a:rPr lang="en-US" dirty="0" smtClean="0"/>
              <a:t>Click to edit Master title style</a:t>
            </a:r>
            <a:endParaRPr lang="en-US" dirty="0"/>
          </a:p>
        </p:txBody>
      </p:sp>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ubhead &amp; bullets">
    <p:spTree>
      <p:nvGrpSpPr>
        <p:cNvPr id="1" name=""/>
        <p:cNvGrpSpPr/>
        <p:nvPr/>
      </p:nvGrpSpPr>
      <p:grpSpPr>
        <a:xfrm>
          <a:off x="0" y="0"/>
          <a:ext cx="0" cy="0"/>
          <a:chOff x="0" y="0"/>
          <a:chExt cx="0" cy="0"/>
        </a:xfrm>
      </p:grpSpPr>
      <p:pic>
        <p:nvPicPr>
          <p:cNvPr id="5" name="Picture 9" descr="bb_arrow_white.png"/>
          <p:cNvPicPr>
            <a:picLocks noChangeAspect="1"/>
          </p:cNvPicPr>
          <p:nvPr userDrawn="1"/>
        </p:nvPicPr>
        <p:blipFill>
          <a:blip r:embed="rId2"/>
          <a:srcRect/>
          <a:stretch>
            <a:fillRect/>
          </a:stretch>
        </p:blipFill>
        <p:spPr bwMode="auto">
          <a:xfrm>
            <a:off x="612775" y="741363"/>
            <a:ext cx="201613" cy="252412"/>
          </a:xfrm>
          <a:prstGeom prst="rect">
            <a:avLst/>
          </a:prstGeom>
          <a:noFill/>
          <a:ln w="9525">
            <a:noFill/>
            <a:miter lim="800000"/>
            <a:headEnd/>
            <a:tailEnd/>
          </a:ln>
        </p:spPr>
      </p:pic>
      <p:sp>
        <p:nvSpPr>
          <p:cNvPr id="2" name="Title 1"/>
          <p:cNvSpPr>
            <a:spLocks noGrp="1"/>
          </p:cNvSpPr>
          <p:nvPr>
            <p:ph type="title"/>
          </p:nvPr>
        </p:nvSpPr>
        <p:spPr>
          <a:xfrm>
            <a:off x="841248" y="603505"/>
            <a:ext cx="7510272" cy="534415"/>
          </a:xfrm>
        </p:spPr>
        <p:txBody>
          <a:bodyPr/>
          <a:lstStyle>
            <a:lvl1pPr algn="l">
              <a:defRPr sz="2600" b="1" cap="all" spc="0"/>
            </a:lvl1pPr>
          </a:lstStyle>
          <a:p>
            <a:r>
              <a:rPr lang="en-US" dirty="0" smtClean="0"/>
              <a:t>Click to edit Master title style</a:t>
            </a:r>
            <a:endParaRPr lang="en-US" dirty="0"/>
          </a:p>
        </p:txBody>
      </p:sp>
      <p:sp>
        <p:nvSpPr>
          <p:cNvPr id="3" name="Text Placeholder 2"/>
          <p:cNvSpPr>
            <a:spLocks noGrp="1"/>
          </p:cNvSpPr>
          <p:nvPr>
            <p:ph type="body" idx="1"/>
          </p:nvPr>
        </p:nvSpPr>
        <p:spPr>
          <a:xfrm>
            <a:off x="841248" y="1625601"/>
            <a:ext cx="7510272" cy="4317999"/>
          </a:xfrm>
        </p:spPr>
        <p:txBody>
          <a:bodyPr>
            <a:noAutofit/>
          </a:bodyPr>
          <a:lstStyle>
            <a:lvl1pPr marL="0" indent="0">
              <a:buNone/>
              <a:tabLst>
                <a:tab pos="914400" algn="l"/>
              </a:tabLst>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Text Placeholder 8"/>
          <p:cNvSpPr>
            <a:spLocks noGrp="1"/>
          </p:cNvSpPr>
          <p:nvPr>
            <p:ph type="body" sz="quarter" idx="13"/>
          </p:nvPr>
        </p:nvSpPr>
        <p:spPr>
          <a:xfrm>
            <a:off x="841375" y="1240791"/>
            <a:ext cx="7510463" cy="384810"/>
          </a:xfrm>
        </p:spPr>
        <p:txBody>
          <a:bodyPr/>
          <a:lstStyle>
            <a:lvl1pPr marL="0" indent="0">
              <a:spcBef>
                <a:spcPts val="0"/>
              </a:spcBef>
              <a:buFontTx/>
              <a:buNone/>
              <a:defRPr sz="1800" b="1" i="0">
                <a:solidFill>
                  <a:srgbClr val="5BAC35"/>
                </a:solidFill>
                <a:latin typeface="Arial Narrow"/>
                <a:cs typeface="Arial Narrow"/>
              </a:defRPr>
            </a:lvl1pPr>
            <a:lvl2pPr marL="0" indent="0">
              <a:spcBef>
                <a:spcPts val="0"/>
              </a:spcBef>
              <a:buFontTx/>
              <a:buNone/>
              <a:defRPr/>
            </a:lvl2pPr>
            <a:lvl3pPr marL="0" indent="0">
              <a:spcBef>
                <a:spcPts val="0"/>
              </a:spcBef>
              <a:buFontTx/>
              <a:buNone/>
              <a:defRPr/>
            </a:lvl3pPr>
            <a:lvl4pPr marL="0" indent="0">
              <a:spcBef>
                <a:spcPts val="0"/>
              </a:spcBef>
              <a:buFontTx/>
              <a:buNone/>
              <a:defRPr/>
            </a:lvl4pPr>
            <a:lvl5pPr marL="0" indent="0">
              <a:spcBef>
                <a:spcPts val="0"/>
              </a:spcBef>
              <a:buFontTx/>
              <a:buNone/>
              <a:defRPr/>
            </a:lvl5pPr>
          </a:lstStyle>
          <a:p>
            <a:pPr lvl="0"/>
            <a:r>
              <a:rPr lang="en-US" dirty="0" smtClean="0"/>
              <a:t>Click to edit Master text styles</a:t>
            </a:r>
          </a:p>
        </p:txBody>
      </p:sp>
    </p:spTree>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boxes">
    <p:spTree>
      <p:nvGrpSpPr>
        <p:cNvPr id="1" name=""/>
        <p:cNvGrpSpPr/>
        <p:nvPr/>
      </p:nvGrpSpPr>
      <p:grpSpPr>
        <a:xfrm>
          <a:off x="0" y="0"/>
          <a:ext cx="0" cy="0"/>
          <a:chOff x="0" y="0"/>
          <a:chExt cx="0" cy="0"/>
        </a:xfrm>
      </p:grpSpPr>
      <p:pic>
        <p:nvPicPr>
          <p:cNvPr id="6" name="Picture 9" descr="bb_arrow_white.png"/>
          <p:cNvPicPr>
            <a:picLocks noChangeAspect="1"/>
          </p:cNvPicPr>
          <p:nvPr userDrawn="1"/>
        </p:nvPicPr>
        <p:blipFill>
          <a:blip r:embed="rId2"/>
          <a:srcRect/>
          <a:stretch>
            <a:fillRect/>
          </a:stretch>
        </p:blipFill>
        <p:spPr bwMode="auto">
          <a:xfrm>
            <a:off x="612775" y="741363"/>
            <a:ext cx="201613" cy="252412"/>
          </a:xfrm>
          <a:prstGeom prst="rect">
            <a:avLst/>
          </a:prstGeom>
          <a:noFill/>
          <a:ln w="9525">
            <a:noFill/>
            <a:miter lim="800000"/>
            <a:headEnd/>
            <a:tailEnd/>
          </a:ln>
        </p:spPr>
      </p:pic>
      <p:sp>
        <p:nvSpPr>
          <p:cNvPr id="2" name="Title 1"/>
          <p:cNvSpPr>
            <a:spLocks noGrp="1"/>
          </p:cNvSpPr>
          <p:nvPr>
            <p:ph type="title"/>
          </p:nvPr>
        </p:nvSpPr>
        <p:spPr>
          <a:xfrm>
            <a:off x="841248" y="603505"/>
            <a:ext cx="7510272" cy="534415"/>
          </a:xfrm>
        </p:spPr>
        <p:txBody>
          <a:bodyPr/>
          <a:lstStyle>
            <a:lvl1pPr algn="l">
              <a:defRPr sz="2600" b="1" cap="all" spc="0"/>
            </a:lvl1pPr>
          </a:lstStyle>
          <a:p>
            <a:r>
              <a:rPr lang="en-US" dirty="0" smtClean="0"/>
              <a:t>Click to edit Master title style</a:t>
            </a:r>
            <a:endParaRPr lang="en-US" dirty="0"/>
          </a:p>
        </p:txBody>
      </p:sp>
      <p:sp>
        <p:nvSpPr>
          <p:cNvPr id="3" name="Text Placeholder 2"/>
          <p:cNvSpPr>
            <a:spLocks noGrp="1"/>
          </p:cNvSpPr>
          <p:nvPr>
            <p:ph type="body" idx="1"/>
          </p:nvPr>
        </p:nvSpPr>
        <p:spPr>
          <a:xfrm>
            <a:off x="841248" y="1625601"/>
            <a:ext cx="7510272" cy="1229359"/>
          </a:xfrm>
        </p:spPr>
        <p:txBody>
          <a:bodyPr>
            <a:noAutofit/>
          </a:bodyPr>
          <a:lstStyle>
            <a:lvl1pPr marL="0" indent="0">
              <a:buNone/>
              <a:tabLst>
                <a:tab pos="914400" algn="l"/>
              </a:tabLst>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Text Placeholder 8"/>
          <p:cNvSpPr>
            <a:spLocks noGrp="1"/>
          </p:cNvSpPr>
          <p:nvPr>
            <p:ph type="body" sz="quarter" idx="13"/>
          </p:nvPr>
        </p:nvSpPr>
        <p:spPr>
          <a:xfrm>
            <a:off x="841375" y="1240791"/>
            <a:ext cx="7510463" cy="384810"/>
          </a:xfrm>
        </p:spPr>
        <p:txBody>
          <a:bodyPr/>
          <a:lstStyle>
            <a:lvl1pPr marL="0" indent="0">
              <a:spcBef>
                <a:spcPts val="0"/>
              </a:spcBef>
              <a:buFontTx/>
              <a:buNone/>
              <a:defRPr sz="1800" b="1" i="0">
                <a:solidFill>
                  <a:srgbClr val="5BAC35"/>
                </a:solidFill>
                <a:latin typeface="Arial Narrow"/>
                <a:cs typeface="Arial Narrow"/>
              </a:defRPr>
            </a:lvl1pPr>
            <a:lvl2pPr marL="0" indent="0">
              <a:spcBef>
                <a:spcPts val="0"/>
              </a:spcBef>
              <a:buFontTx/>
              <a:buNone/>
              <a:defRPr/>
            </a:lvl2pPr>
            <a:lvl3pPr marL="0" indent="0">
              <a:spcBef>
                <a:spcPts val="0"/>
              </a:spcBef>
              <a:buFontTx/>
              <a:buNone/>
              <a:defRPr/>
            </a:lvl3pPr>
            <a:lvl4pPr marL="0" indent="0">
              <a:spcBef>
                <a:spcPts val="0"/>
              </a:spcBef>
              <a:buFontTx/>
              <a:buNone/>
              <a:defRPr/>
            </a:lvl4pPr>
            <a:lvl5pPr marL="0" indent="0">
              <a:spcBef>
                <a:spcPts val="0"/>
              </a:spcBef>
              <a:buFontTx/>
              <a:buNone/>
              <a:defRPr/>
            </a:lvl5pPr>
          </a:lstStyle>
          <a:p>
            <a:pPr lvl="0"/>
            <a:r>
              <a:rPr lang="en-US" dirty="0" smtClean="0"/>
              <a:t>Click to edit Master text styles</a:t>
            </a:r>
          </a:p>
        </p:txBody>
      </p:sp>
      <p:sp>
        <p:nvSpPr>
          <p:cNvPr id="11" name="Text Placeholder 10"/>
          <p:cNvSpPr>
            <a:spLocks noGrp="1"/>
          </p:cNvSpPr>
          <p:nvPr>
            <p:ph type="body" sz="quarter" idx="14"/>
          </p:nvPr>
        </p:nvSpPr>
        <p:spPr>
          <a:xfrm>
            <a:off x="841375" y="2854960"/>
            <a:ext cx="7510463" cy="32004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boxes w/ subheaders">
    <p:spTree>
      <p:nvGrpSpPr>
        <p:cNvPr id="1" name=""/>
        <p:cNvGrpSpPr/>
        <p:nvPr/>
      </p:nvGrpSpPr>
      <p:grpSpPr>
        <a:xfrm>
          <a:off x="0" y="0"/>
          <a:ext cx="0" cy="0"/>
          <a:chOff x="0" y="0"/>
          <a:chExt cx="0" cy="0"/>
        </a:xfrm>
      </p:grpSpPr>
      <p:pic>
        <p:nvPicPr>
          <p:cNvPr id="7" name="Picture 12" descr="bb_arrow_white.png"/>
          <p:cNvPicPr>
            <a:picLocks noChangeAspect="1"/>
          </p:cNvPicPr>
          <p:nvPr userDrawn="1"/>
        </p:nvPicPr>
        <p:blipFill>
          <a:blip r:embed="rId2"/>
          <a:srcRect/>
          <a:stretch>
            <a:fillRect/>
          </a:stretch>
        </p:blipFill>
        <p:spPr bwMode="auto">
          <a:xfrm>
            <a:off x="612775" y="741363"/>
            <a:ext cx="201613" cy="252412"/>
          </a:xfrm>
          <a:prstGeom prst="rect">
            <a:avLst/>
          </a:prstGeom>
          <a:noFill/>
          <a:ln w="9525">
            <a:noFill/>
            <a:miter lim="800000"/>
            <a:headEnd/>
            <a:tailEnd/>
          </a:ln>
        </p:spPr>
      </p:pic>
      <p:sp>
        <p:nvSpPr>
          <p:cNvPr id="2" name="Title 1"/>
          <p:cNvSpPr>
            <a:spLocks noGrp="1"/>
          </p:cNvSpPr>
          <p:nvPr>
            <p:ph type="title"/>
          </p:nvPr>
        </p:nvSpPr>
        <p:spPr>
          <a:xfrm>
            <a:off x="841248" y="603505"/>
            <a:ext cx="7510272" cy="534415"/>
          </a:xfrm>
        </p:spPr>
        <p:txBody>
          <a:bodyPr/>
          <a:lstStyle>
            <a:lvl1pPr algn="l">
              <a:defRPr sz="2600" b="1" cap="all" spc="0"/>
            </a:lvl1pPr>
          </a:lstStyle>
          <a:p>
            <a:r>
              <a:rPr lang="en-US" dirty="0" smtClean="0"/>
              <a:t>Click to edit Master title style</a:t>
            </a:r>
            <a:endParaRPr lang="en-US" dirty="0"/>
          </a:p>
        </p:txBody>
      </p:sp>
      <p:sp>
        <p:nvSpPr>
          <p:cNvPr id="9" name="Text Placeholder 8"/>
          <p:cNvSpPr>
            <a:spLocks noGrp="1"/>
          </p:cNvSpPr>
          <p:nvPr>
            <p:ph type="body" sz="quarter" idx="13"/>
          </p:nvPr>
        </p:nvSpPr>
        <p:spPr>
          <a:xfrm>
            <a:off x="841375" y="1240791"/>
            <a:ext cx="7510463" cy="384810"/>
          </a:xfrm>
        </p:spPr>
        <p:txBody>
          <a:bodyPr/>
          <a:lstStyle>
            <a:lvl1pPr marL="0" indent="0">
              <a:spcBef>
                <a:spcPts val="0"/>
              </a:spcBef>
              <a:buFontTx/>
              <a:buNone/>
              <a:defRPr sz="1800" b="1" i="0">
                <a:solidFill>
                  <a:srgbClr val="5BAC35"/>
                </a:solidFill>
                <a:latin typeface="Arial Narrow"/>
                <a:cs typeface="Arial Narrow"/>
              </a:defRPr>
            </a:lvl1pPr>
            <a:lvl2pPr marL="0" indent="0">
              <a:spcBef>
                <a:spcPts val="0"/>
              </a:spcBef>
              <a:buFontTx/>
              <a:buNone/>
              <a:defRPr/>
            </a:lvl2pPr>
            <a:lvl3pPr marL="0" indent="0">
              <a:spcBef>
                <a:spcPts val="0"/>
              </a:spcBef>
              <a:buFontTx/>
              <a:buNone/>
              <a:defRPr/>
            </a:lvl3pPr>
            <a:lvl4pPr marL="0" indent="0">
              <a:spcBef>
                <a:spcPts val="0"/>
              </a:spcBef>
              <a:buFontTx/>
              <a:buNone/>
              <a:defRPr/>
            </a:lvl4pPr>
            <a:lvl5pPr marL="0" indent="0">
              <a:spcBef>
                <a:spcPts val="0"/>
              </a:spcBef>
              <a:buFontTx/>
              <a:buNone/>
              <a:defRPr/>
            </a:lvl5pPr>
          </a:lstStyle>
          <a:p>
            <a:pPr lvl="0"/>
            <a:r>
              <a:rPr lang="en-US" dirty="0" smtClean="0"/>
              <a:t>Click to edit Master text styles</a:t>
            </a:r>
          </a:p>
        </p:txBody>
      </p:sp>
      <p:sp>
        <p:nvSpPr>
          <p:cNvPr id="11" name="Text Placeholder 10"/>
          <p:cNvSpPr>
            <a:spLocks noGrp="1"/>
          </p:cNvSpPr>
          <p:nvPr>
            <p:ph type="body" sz="quarter" idx="14"/>
          </p:nvPr>
        </p:nvSpPr>
        <p:spPr>
          <a:xfrm>
            <a:off x="841375" y="1635760"/>
            <a:ext cx="7510463" cy="17932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ext Placeholder 8"/>
          <p:cNvSpPr>
            <a:spLocks noGrp="1"/>
          </p:cNvSpPr>
          <p:nvPr>
            <p:ph type="body" sz="quarter" idx="15"/>
          </p:nvPr>
        </p:nvSpPr>
        <p:spPr>
          <a:xfrm>
            <a:off x="841375" y="3445511"/>
            <a:ext cx="7510463" cy="384810"/>
          </a:xfrm>
        </p:spPr>
        <p:txBody>
          <a:bodyPr/>
          <a:lstStyle>
            <a:lvl1pPr marL="0" indent="0">
              <a:spcBef>
                <a:spcPts val="0"/>
              </a:spcBef>
              <a:buFontTx/>
              <a:buNone/>
              <a:defRPr sz="1800" b="1" i="0">
                <a:solidFill>
                  <a:srgbClr val="5BAC35"/>
                </a:solidFill>
                <a:latin typeface="Arial Narrow"/>
                <a:cs typeface="Arial Narrow"/>
              </a:defRPr>
            </a:lvl1pPr>
            <a:lvl2pPr marL="0" indent="0">
              <a:spcBef>
                <a:spcPts val="0"/>
              </a:spcBef>
              <a:buFontTx/>
              <a:buNone/>
              <a:defRPr/>
            </a:lvl2pPr>
            <a:lvl3pPr marL="0" indent="0">
              <a:spcBef>
                <a:spcPts val="0"/>
              </a:spcBef>
              <a:buFontTx/>
              <a:buNone/>
              <a:defRPr/>
            </a:lvl3pPr>
            <a:lvl4pPr marL="0" indent="0">
              <a:spcBef>
                <a:spcPts val="0"/>
              </a:spcBef>
              <a:buFontTx/>
              <a:buNone/>
              <a:defRPr/>
            </a:lvl4pPr>
            <a:lvl5pPr marL="0" indent="0">
              <a:spcBef>
                <a:spcPts val="0"/>
              </a:spcBef>
              <a:buFontTx/>
              <a:buNone/>
              <a:defRPr/>
            </a:lvl5pPr>
          </a:lstStyle>
          <a:p>
            <a:pPr lvl="0"/>
            <a:r>
              <a:rPr lang="en-US" dirty="0" smtClean="0"/>
              <a:t>Click to edit Master text styles</a:t>
            </a:r>
          </a:p>
        </p:txBody>
      </p:sp>
      <p:sp>
        <p:nvSpPr>
          <p:cNvPr id="12" name="Text Placeholder 10"/>
          <p:cNvSpPr>
            <a:spLocks noGrp="1"/>
          </p:cNvSpPr>
          <p:nvPr>
            <p:ph type="body" sz="quarter" idx="16"/>
          </p:nvPr>
        </p:nvSpPr>
        <p:spPr>
          <a:xfrm>
            <a:off x="841375" y="3840480"/>
            <a:ext cx="7510463" cy="17932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_Chart">
    <p:spTree>
      <p:nvGrpSpPr>
        <p:cNvPr id="1" name=""/>
        <p:cNvGrpSpPr/>
        <p:nvPr/>
      </p:nvGrpSpPr>
      <p:grpSpPr>
        <a:xfrm>
          <a:off x="0" y="0"/>
          <a:ext cx="0" cy="0"/>
          <a:chOff x="0" y="0"/>
          <a:chExt cx="0" cy="0"/>
        </a:xfrm>
      </p:grpSpPr>
      <p:pic>
        <p:nvPicPr>
          <p:cNvPr id="4" name="Picture 7" descr="bb_arrow_white.png"/>
          <p:cNvPicPr>
            <a:picLocks noChangeAspect="1"/>
          </p:cNvPicPr>
          <p:nvPr userDrawn="1"/>
        </p:nvPicPr>
        <p:blipFill>
          <a:blip r:embed="rId2"/>
          <a:srcRect/>
          <a:stretch>
            <a:fillRect/>
          </a:stretch>
        </p:blipFill>
        <p:spPr bwMode="auto">
          <a:xfrm>
            <a:off x="612775" y="741363"/>
            <a:ext cx="201613" cy="252412"/>
          </a:xfrm>
          <a:prstGeom prst="rect">
            <a:avLst/>
          </a:prstGeom>
          <a:noFill/>
          <a:ln w="9525">
            <a:noFill/>
            <a:miter lim="800000"/>
            <a:headEnd/>
            <a:tailEnd/>
          </a:ln>
        </p:spPr>
      </p:pic>
      <p:sp>
        <p:nvSpPr>
          <p:cNvPr id="14" name="Chart Placeholder 13"/>
          <p:cNvSpPr>
            <a:spLocks noGrp="1"/>
          </p:cNvSpPr>
          <p:nvPr>
            <p:ph type="chart" sz="quarter" idx="13"/>
          </p:nvPr>
        </p:nvSpPr>
        <p:spPr>
          <a:xfrm>
            <a:off x="841375" y="1473200"/>
            <a:ext cx="7510463" cy="4581525"/>
          </a:xfrm>
        </p:spPr>
        <p:txBody>
          <a:bodyPr rtlCol="0">
            <a:noAutofit/>
          </a:bodyPr>
          <a:lstStyle/>
          <a:p>
            <a:pPr lvl="0"/>
            <a:endParaRPr lang="en-US" noProof="0"/>
          </a:p>
        </p:txBody>
      </p:sp>
      <p:sp>
        <p:nvSpPr>
          <p:cNvPr id="2" name="Title 1"/>
          <p:cNvSpPr>
            <a:spLocks noGrp="1"/>
          </p:cNvSpPr>
          <p:nvPr>
            <p:ph type="title"/>
          </p:nvPr>
        </p:nvSpPr>
        <p:spPr>
          <a:xfrm>
            <a:off x="841248" y="603505"/>
            <a:ext cx="7510272" cy="534415"/>
          </a:xfrm>
        </p:spPr>
        <p:txBody>
          <a:bodyPr/>
          <a:lstStyle>
            <a:lvl1pPr algn="l">
              <a:defRPr sz="2600" b="1" cap="all" spc="0"/>
            </a:lvl1pPr>
          </a:lstStyle>
          <a:p>
            <a:r>
              <a:rPr lang="en-US" dirty="0" smtClean="0"/>
              <a:t>Click to edit Master title style</a:t>
            </a:r>
            <a:endParaRPr lang="en-US" dirty="0"/>
          </a:p>
        </p:txBody>
      </p:sp>
    </p:spTree>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ext_Head">
    <p:spTree>
      <p:nvGrpSpPr>
        <p:cNvPr id="1" name=""/>
        <p:cNvGrpSpPr/>
        <p:nvPr/>
      </p:nvGrpSpPr>
      <p:grpSpPr>
        <a:xfrm>
          <a:off x="0" y="0"/>
          <a:ext cx="0" cy="0"/>
          <a:chOff x="0" y="0"/>
          <a:chExt cx="0" cy="0"/>
        </a:xfrm>
      </p:grpSpPr>
      <p:pic>
        <p:nvPicPr>
          <p:cNvPr id="3" name="Picture 6" descr="bb_arrow_white.png"/>
          <p:cNvPicPr>
            <a:picLocks noChangeAspect="1"/>
          </p:cNvPicPr>
          <p:nvPr userDrawn="1"/>
        </p:nvPicPr>
        <p:blipFill>
          <a:blip r:embed="rId2"/>
          <a:srcRect/>
          <a:stretch>
            <a:fillRect/>
          </a:stretch>
        </p:blipFill>
        <p:spPr bwMode="auto">
          <a:xfrm>
            <a:off x="612775" y="741363"/>
            <a:ext cx="201613" cy="252412"/>
          </a:xfrm>
          <a:prstGeom prst="rect">
            <a:avLst/>
          </a:prstGeom>
          <a:noFill/>
          <a:ln w="9525">
            <a:noFill/>
            <a:miter lim="800000"/>
            <a:headEnd/>
            <a:tailEnd/>
          </a:ln>
        </p:spPr>
      </p:pic>
      <p:sp>
        <p:nvSpPr>
          <p:cNvPr id="2" name="Title 1"/>
          <p:cNvSpPr>
            <a:spLocks noGrp="1"/>
          </p:cNvSpPr>
          <p:nvPr>
            <p:ph type="title"/>
          </p:nvPr>
        </p:nvSpPr>
        <p:spPr>
          <a:xfrm>
            <a:off x="841248" y="603504"/>
            <a:ext cx="7507224" cy="747078"/>
          </a:xfrm>
        </p:spPr>
        <p:txBody>
          <a:bodyPr/>
          <a:lstStyle>
            <a:lvl1pPr>
              <a:defRPr spc="0"/>
            </a:lvl1pPr>
          </a:lstStyle>
          <a:p>
            <a:r>
              <a:rPr lang="en-US" dirty="0" smtClean="0"/>
              <a:t>Click to edit Master title style</a:t>
            </a:r>
            <a:endParaRPr lang="en-US" dirty="0"/>
          </a:p>
        </p:txBody>
      </p:sp>
    </p:spTree>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ext_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ubhead &amp; bullets">
    <p:spTree>
      <p:nvGrpSpPr>
        <p:cNvPr id="1" name=""/>
        <p:cNvGrpSpPr/>
        <p:nvPr/>
      </p:nvGrpSpPr>
      <p:grpSpPr>
        <a:xfrm>
          <a:off x="0" y="0"/>
          <a:ext cx="0" cy="0"/>
          <a:chOff x="0" y="0"/>
          <a:chExt cx="0" cy="0"/>
        </a:xfrm>
      </p:grpSpPr>
      <p:pic>
        <p:nvPicPr>
          <p:cNvPr id="5" name="Picture 6" descr="bb_spectrum_ppt_crop.jpg"/>
          <p:cNvPicPr>
            <a:picLocks noChangeAspect="1"/>
          </p:cNvPicPr>
          <p:nvPr/>
        </p:nvPicPr>
        <p:blipFill>
          <a:blip r:embed="rId2"/>
          <a:stretch>
            <a:fillRect/>
          </a:stretch>
        </p:blipFill>
        <p:spPr>
          <a:xfrm>
            <a:off x="0" y="0"/>
            <a:ext cx="9144000" cy="155575"/>
          </a:xfrm>
          <a:prstGeom prst="rect">
            <a:avLst/>
          </a:prstGeom>
          <a:effectLst>
            <a:outerShdw blurRad="50800" dist="38100" dir="5700000">
              <a:srgbClr val="000000">
                <a:alpha val="43000"/>
              </a:srgbClr>
            </a:outerShdw>
          </a:effectLst>
        </p:spPr>
      </p:pic>
      <p:cxnSp>
        <p:nvCxnSpPr>
          <p:cNvPr id="6" name="Straight Connector 8"/>
          <p:cNvCxnSpPr/>
          <p:nvPr/>
        </p:nvCxnSpPr>
        <p:spPr>
          <a:xfrm>
            <a:off x="-109538" y="6346825"/>
            <a:ext cx="9398001" cy="1588"/>
          </a:xfrm>
          <a:prstGeom prst="line">
            <a:avLst/>
          </a:prstGeom>
          <a:ln w="12700" cap="rnd" cmpd="sng" algn="ctr">
            <a:solidFill>
              <a:srgbClr val="373C3F"/>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7" name="Picture 9" descr="bb_logo_notag.png"/>
          <p:cNvPicPr>
            <a:picLocks noChangeAspect="1"/>
          </p:cNvPicPr>
          <p:nvPr/>
        </p:nvPicPr>
        <p:blipFill>
          <a:blip r:embed="rId3"/>
          <a:srcRect/>
          <a:stretch>
            <a:fillRect/>
          </a:stretch>
        </p:blipFill>
        <p:spPr bwMode="auto">
          <a:xfrm>
            <a:off x="7497763" y="6437313"/>
            <a:ext cx="1258887" cy="192087"/>
          </a:xfrm>
          <a:prstGeom prst="rect">
            <a:avLst/>
          </a:prstGeom>
          <a:noFill/>
          <a:ln w="9525">
            <a:noFill/>
            <a:miter lim="800000"/>
            <a:headEnd/>
            <a:tailEnd/>
          </a:ln>
        </p:spPr>
      </p:pic>
      <p:sp>
        <p:nvSpPr>
          <p:cNvPr id="8" name="TextBox 13"/>
          <p:cNvSpPr txBox="1"/>
          <p:nvPr/>
        </p:nvSpPr>
        <p:spPr>
          <a:xfrm>
            <a:off x="357188" y="6400800"/>
            <a:ext cx="1014412" cy="365125"/>
          </a:xfrm>
          <a:prstGeom prst="rect">
            <a:avLst/>
          </a:prstGeom>
          <a:noFill/>
        </p:spPr>
        <p:txBody>
          <a:bodyPr anchor="ctr"/>
          <a:lstStyle/>
          <a:p>
            <a:pPr fontAlgn="auto">
              <a:spcBef>
                <a:spcPts val="0"/>
              </a:spcBef>
              <a:spcAft>
                <a:spcPts val="0"/>
              </a:spcAft>
              <a:defRPr/>
            </a:pPr>
            <a:fld id="{D0BA1F1C-67BF-5C4A-9165-8621CFBAC045}" type="datetime1">
              <a:rPr lang="en-US" sz="1000" b="1">
                <a:solidFill>
                  <a:srgbClr val="6B6F71"/>
                </a:solidFill>
                <a:latin typeface="+mn-lt"/>
              </a:rPr>
              <a:pPr fontAlgn="auto">
                <a:spcBef>
                  <a:spcPts val="0"/>
                </a:spcBef>
                <a:spcAft>
                  <a:spcPts val="0"/>
                </a:spcAft>
                <a:defRPr/>
              </a:pPr>
              <a:t>8/22/2013</a:t>
            </a:fld>
            <a:endParaRPr lang="en-US" sz="1000" b="1" dirty="0">
              <a:solidFill>
                <a:srgbClr val="6B6F71"/>
              </a:solidFill>
              <a:latin typeface="+mn-lt"/>
            </a:endParaRPr>
          </a:p>
        </p:txBody>
      </p:sp>
      <p:sp>
        <p:nvSpPr>
          <p:cNvPr id="10" name="TextBox 14"/>
          <p:cNvSpPr txBox="1"/>
          <p:nvPr/>
        </p:nvSpPr>
        <p:spPr>
          <a:xfrm>
            <a:off x="1371600" y="6400800"/>
            <a:ext cx="2895600" cy="365125"/>
          </a:xfrm>
          <a:prstGeom prst="rect">
            <a:avLst/>
          </a:prstGeom>
          <a:noFill/>
        </p:spPr>
        <p:txBody>
          <a:bodyPr anchor="ctr"/>
          <a:lstStyle/>
          <a:p>
            <a:r>
              <a:rPr lang="en-US" sz="1000" b="1">
                <a:solidFill>
                  <a:srgbClr val="6B6F71"/>
                </a:solidFill>
              </a:rPr>
              <a:t>Blackbaud Confidential</a:t>
            </a:r>
          </a:p>
        </p:txBody>
      </p:sp>
      <p:sp>
        <p:nvSpPr>
          <p:cNvPr id="11" name="TextBox 15"/>
          <p:cNvSpPr txBox="1"/>
          <p:nvPr/>
        </p:nvSpPr>
        <p:spPr>
          <a:xfrm>
            <a:off x="4343400" y="6400800"/>
            <a:ext cx="457200" cy="369888"/>
          </a:xfrm>
          <a:prstGeom prst="rect">
            <a:avLst/>
          </a:prstGeom>
          <a:noFill/>
        </p:spPr>
        <p:txBody>
          <a:bodyPr anchor="ctr"/>
          <a:lstStyle/>
          <a:p>
            <a:pPr algn="ctr" fontAlgn="auto">
              <a:spcBef>
                <a:spcPts val="0"/>
              </a:spcBef>
              <a:spcAft>
                <a:spcPts val="0"/>
              </a:spcAft>
              <a:defRPr/>
            </a:pPr>
            <a:fld id="{0EB589C2-E758-4EDE-AC52-E50194255404}" type="slidenum">
              <a:rPr lang="en-US" sz="1000" b="1">
                <a:solidFill>
                  <a:srgbClr val="6B6F71"/>
                </a:solidFill>
                <a:latin typeface="+mn-lt"/>
              </a:rPr>
              <a:pPr algn="ctr" fontAlgn="auto">
                <a:spcBef>
                  <a:spcPts val="0"/>
                </a:spcBef>
                <a:spcAft>
                  <a:spcPts val="0"/>
                </a:spcAft>
                <a:defRPr/>
              </a:pPr>
              <a:t>‹#›</a:t>
            </a:fld>
            <a:endParaRPr lang="en-US" sz="1000" b="1" dirty="0">
              <a:solidFill>
                <a:srgbClr val="6B6F71"/>
              </a:solidFill>
              <a:latin typeface="+mn-lt"/>
            </a:endParaRPr>
          </a:p>
        </p:txBody>
      </p:sp>
      <p:pic>
        <p:nvPicPr>
          <p:cNvPr id="12" name="Picture 6" descr="bb_arrow.png"/>
          <p:cNvPicPr>
            <a:picLocks noChangeAspect="1"/>
          </p:cNvPicPr>
          <p:nvPr userDrawn="1"/>
        </p:nvPicPr>
        <p:blipFill>
          <a:blip r:embed="rId4"/>
          <a:srcRect/>
          <a:stretch>
            <a:fillRect/>
          </a:stretch>
        </p:blipFill>
        <p:spPr bwMode="auto">
          <a:xfrm>
            <a:off x="612775" y="741363"/>
            <a:ext cx="201613" cy="252412"/>
          </a:xfrm>
          <a:prstGeom prst="rect">
            <a:avLst/>
          </a:prstGeom>
          <a:noFill/>
          <a:ln w="9525">
            <a:noFill/>
            <a:miter lim="800000"/>
            <a:headEnd/>
            <a:tailEnd/>
          </a:ln>
        </p:spPr>
      </p:pic>
      <p:sp>
        <p:nvSpPr>
          <p:cNvPr id="2" name="Title 1"/>
          <p:cNvSpPr>
            <a:spLocks noGrp="1"/>
          </p:cNvSpPr>
          <p:nvPr>
            <p:ph type="title"/>
          </p:nvPr>
        </p:nvSpPr>
        <p:spPr>
          <a:xfrm>
            <a:off x="841248" y="603505"/>
            <a:ext cx="7510272" cy="534415"/>
          </a:xfrm>
        </p:spPr>
        <p:txBody>
          <a:bodyPr/>
          <a:lstStyle>
            <a:lvl1pPr algn="l">
              <a:defRPr sz="2600" b="1" cap="all" spc="0"/>
            </a:lvl1pPr>
          </a:lstStyle>
          <a:p>
            <a:r>
              <a:rPr lang="en-US" smtClean="0"/>
              <a:t>Click to edit Master title style</a:t>
            </a:r>
            <a:endParaRPr lang="en-US" dirty="0"/>
          </a:p>
        </p:txBody>
      </p:sp>
      <p:sp>
        <p:nvSpPr>
          <p:cNvPr id="3" name="Text Placeholder 2"/>
          <p:cNvSpPr>
            <a:spLocks noGrp="1"/>
          </p:cNvSpPr>
          <p:nvPr>
            <p:ph type="body" idx="1"/>
          </p:nvPr>
        </p:nvSpPr>
        <p:spPr>
          <a:xfrm>
            <a:off x="841248" y="1625601"/>
            <a:ext cx="7510272" cy="4317999"/>
          </a:xfrm>
        </p:spPr>
        <p:txBody>
          <a:bodyPr>
            <a:noAutofit/>
          </a:bodyPr>
          <a:lstStyle>
            <a:lvl1pPr marL="0" indent="0">
              <a:buNone/>
              <a:tabLst>
                <a:tab pos="914400" algn="l"/>
              </a:tabLst>
              <a:defRPr sz="1800">
                <a:solidFill>
                  <a:srgbClr val="6B6F7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Text Placeholder 8"/>
          <p:cNvSpPr>
            <a:spLocks noGrp="1"/>
          </p:cNvSpPr>
          <p:nvPr>
            <p:ph type="body" sz="quarter" idx="13"/>
          </p:nvPr>
        </p:nvSpPr>
        <p:spPr>
          <a:xfrm>
            <a:off x="841375" y="1240791"/>
            <a:ext cx="7510463" cy="384810"/>
          </a:xfrm>
        </p:spPr>
        <p:txBody>
          <a:bodyPr/>
          <a:lstStyle>
            <a:lvl1pPr marL="0" indent="0">
              <a:spcBef>
                <a:spcPts val="0"/>
              </a:spcBef>
              <a:buFontTx/>
              <a:buNone/>
              <a:defRPr sz="1800" b="1" i="0">
                <a:solidFill>
                  <a:srgbClr val="6B6F71"/>
                </a:solidFill>
                <a:latin typeface="Arial Narrow"/>
                <a:cs typeface="Arial Narrow"/>
              </a:defRPr>
            </a:lvl1pPr>
            <a:lvl2pPr marL="0" indent="0">
              <a:spcBef>
                <a:spcPts val="0"/>
              </a:spcBef>
              <a:buFontTx/>
              <a:buNone/>
              <a:defRPr/>
            </a:lvl2pPr>
            <a:lvl3pPr marL="0" indent="0">
              <a:spcBef>
                <a:spcPts val="0"/>
              </a:spcBef>
              <a:buFontTx/>
              <a:buNone/>
              <a:defRPr/>
            </a:lvl3pPr>
            <a:lvl4pPr marL="0" indent="0">
              <a:spcBef>
                <a:spcPts val="0"/>
              </a:spcBef>
              <a:buFontTx/>
              <a:buNone/>
              <a:defRPr/>
            </a:lvl4pPr>
            <a:lvl5pPr marL="0" indent="0">
              <a:spcBef>
                <a:spcPts val="0"/>
              </a:spcBef>
              <a:buFontTx/>
              <a:buNone/>
              <a:defRPr/>
            </a:lvl5pPr>
          </a:lstStyle>
          <a:p>
            <a:pPr lvl="0"/>
            <a:r>
              <a:rPr lang="en-US" smtClean="0"/>
              <a:t>Click to edit Master text styles</a:t>
            </a:r>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ext boxes">
    <p:spTree>
      <p:nvGrpSpPr>
        <p:cNvPr id="1" name=""/>
        <p:cNvGrpSpPr/>
        <p:nvPr/>
      </p:nvGrpSpPr>
      <p:grpSpPr>
        <a:xfrm>
          <a:off x="0" y="0"/>
          <a:ext cx="0" cy="0"/>
          <a:chOff x="0" y="0"/>
          <a:chExt cx="0" cy="0"/>
        </a:xfrm>
      </p:grpSpPr>
      <p:pic>
        <p:nvPicPr>
          <p:cNvPr id="6" name="Picture 6" descr="bb_spectrum_ppt_crop.jpg"/>
          <p:cNvPicPr>
            <a:picLocks noChangeAspect="1"/>
          </p:cNvPicPr>
          <p:nvPr/>
        </p:nvPicPr>
        <p:blipFill>
          <a:blip r:embed="rId2"/>
          <a:stretch>
            <a:fillRect/>
          </a:stretch>
        </p:blipFill>
        <p:spPr>
          <a:xfrm>
            <a:off x="0" y="0"/>
            <a:ext cx="9144000" cy="155575"/>
          </a:xfrm>
          <a:prstGeom prst="rect">
            <a:avLst/>
          </a:prstGeom>
          <a:effectLst>
            <a:outerShdw blurRad="50800" dist="38100" dir="5700000">
              <a:srgbClr val="000000">
                <a:alpha val="43000"/>
              </a:srgbClr>
            </a:outerShdw>
          </a:effectLst>
        </p:spPr>
      </p:pic>
      <p:cxnSp>
        <p:nvCxnSpPr>
          <p:cNvPr id="7" name="Straight Connector 8"/>
          <p:cNvCxnSpPr/>
          <p:nvPr/>
        </p:nvCxnSpPr>
        <p:spPr>
          <a:xfrm>
            <a:off x="-109538" y="6346825"/>
            <a:ext cx="9398001" cy="1588"/>
          </a:xfrm>
          <a:prstGeom prst="line">
            <a:avLst/>
          </a:prstGeom>
          <a:ln w="12700" cap="rnd" cmpd="sng" algn="ctr">
            <a:solidFill>
              <a:srgbClr val="373C3F"/>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8" name="Picture 9" descr="bb_logo_notag.png"/>
          <p:cNvPicPr>
            <a:picLocks noChangeAspect="1"/>
          </p:cNvPicPr>
          <p:nvPr/>
        </p:nvPicPr>
        <p:blipFill>
          <a:blip r:embed="rId3"/>
          <a:srcRect/>
          <a:stretch>
            <a:fillRect/>
          </a:stretch>
        </p:blipFill>
        <p:spPr bwMode="auto">
          <a:xfrm>
            <a:off x="7497763" y="6437313"/>
            <a:ext cx="1258887" cy="192087"/>
          </a:xfrm>
          <a:prstGeom prst="rect">
            <a:avLst/>
          </a:prstGeom>
          <a:noFill/>
          <a:ln w="9525">
            <a:noFill/>
            <a:miter lim="800000"/>
            <a:headEnd/>
            <a:tailEnd/>
          </a:ln>
        </p:spPr>
      </p:pic>
      <p:sp>
        <p:nvSpPr>
          <p:cNvPr id="10" name="TextBox 13"/>
          <p:cNvSpPr txBox="1"/>
          <p:nvPr/>
        </p:nvSpPr>
        <p:spPr>
          <a:xfrm>
            <a:off x="357188" y="6400800"/>
            <a:ext cx="1014412" cy="365125"/>
          </a:xfrm>
          <a:prstGeom prst="rect">
            <a:avLst/>
          </a:prstGeom>
          <a:noFill/>
        </p:spPr>
        <p:txBody>
          <a:bodyPr anchor="ctr"/>
          <a:lstStyle/>
          <a:p>
            <a:pPr fontAlgn="auto">
              <a:spcBef>
                <a:spcPts val="0"/>
              </a:spcBef>
              <a:spcAft>
                <a:spcPts val="0"/>
              </a:spcAft>
              <a:defRPr/>
            </a:pPr>
            <a:fld id="{D0BA1F1C-67BF-5C4A-9165-8621CFBAC045}" type="datetime1">
              <a:rPr lang="en-US" sz="1000" b="1">
                <a:solidFill>
                  <a:srgbClr val="6B6F71"/>
                </a:solidFill>
                <a:latin typeface="+mn-lt"/>
              </a:rPr>
              <a:pPr fontAlgn="auto">
                <a:spcBef>
                  <a:spcPts val="0"/>
                </a:spcBef>
                <a:spcAft>
                  <a:spcPts val="0"/>
                </a:spcAft>
                <a:defRPr/>
              </a:pPr>
              <a:t>8/22/2013</a:t>
            </a:fld>
            <a:endParaRPr lang="en-US" sz="1000" b="1" dirty="0">
              <a:solidFill>
                <a:srgbClr val="6B6F71"/>
              </a:solidFill>
              <a:latin typeface="+mn-lt"/>
            </a:endParaRPr>
          </a:p>
        </p:txBody>
      </p:sp>
      <p:sp>
        <p:nvSpPr>
          <p:cNvPr id="12" name="TextBox 14"/>
          <p:cNvSpPr txBox="1"/>
          <p:nvPr/>
        </p:nvSpPr>
        <p:spPr>
          <a:xfrm>
            <a:off x="1371600" y="6400800"/>
            <a:ext cx="2895600" cy="365125"/>
          </a:xfrm>
          <a:prstGeom prst="rect">
            <a:avLst/>
          </a:prstGeom>
          <a:noFill/>
        </p:spPr>
        <p:txBody>
          <a:bodyPr anchor="ctr"/>
          <a:lstStyle/>
          <a:p>
            <a:r>
              <a:rPr lang="en-US" sz="1000" b="1">
                <a:solidFill>
                  <a:srgbClr val="6B6F71"/>
                </a:solidFill>
              </a:rPr>
              <a:t>Blackbaud Confidential</a:t>
            </a:r>
          </a:p>
        </p:txBody>
      </p:sp>
      <p:sp>
        <p:nvSpPr>
          <p:cNvPr id="13" name="TextBox 15"/>
          <p:cNvSpPr txBox="1"/>
          <p:nvPr/>
        </p:nvSpPr>
        <p:spPr>
          <a:xfrm>
            <a:off x="4343400" y="6400800"/>
            <a:ext cx="457200" cy="369888"/>
          </a:xfrm>
          <a:prstGeom prst="rect">
            <a:avLst/>
          </a:prstGeom>
          <a:noFill/>
        </p:spPr>
        <p:txBody>
          <a:bodyPr anchor="ctr"/>
          <a:lstStyle/>
          <a:p>
            <a:pPr algn="ctr" fontAlgn="auto">
              <a:spcBef>
                <a:spcPts val="0"/>
              </a:spcBef>
              <a:spcAft>
                <a:spcPts val="0"/>
              </a:spcAft>
              <a:defRPr/>
            </a:pPr>
            <a:fld id="{F5B85347-F7F0-43E9-A244-207474B454EC}" type="slidenum">
              <a:rPr lang="en-US" sz="1000" b="1">
                <a:solidFill>
                  <a:srgbClr val="6B6F71"/>
                </a:solidFill>
                <a:latin typeface="+mn-lt"/>
              </a:rPr>
              <a:pPr algn="ctr" fontAlgn="auto">
                <a:spcBef>
                  <a:spcPts val="0"/>
                </a:spcBef>
                <a:spcAft>
                  <a:spcPts val="0"/>
                </a:spcAft>
                <a:defRPr/>
              </a:pPr>
              <a:t>‹#›</a:t>
            </a:fld>
            <a:endParaRPr lang="en-US" sz="1000" b="1" dirty="0">
              <a:solidFill>
                <a:srgbClr val="6B6F71"/>
              </a:solidFill>
              <a:latin typeface="+mn-lt"/>
            </a:endParaRPr>
          </a:p>
        </p:txBody>
      </p:sp>
      <p:pic>
        <p:nvPicPr>
          <p:cNvPr id="14" name="Picture 6" descr="bb_arrow.png"/>
          <p:cNvPicPr>
            <a:picLocks noChangeAspect="1"/>
          </p:cNvPicPr>
          <p:nvPr userDrawn="1"/>
        </p:nvPicPr>
        <p:blipFill>
          <a:blip r:embed="rId4"/>
          <a:srcRect/>
          <a:stretch>
            <a:fillRect/>
          </a:stretch>
        </p:blipFill>
        <p:spPr bwMode="auto">
          <a:xfrm>
            <a:off x="612775" y="741363"/>
            <a:ext cx="201613" cy="252412"/>
          </a:xfrm>
          <a:prstGeom prst="rect">
            <a:avLst/>
          </a:prstGeom>
          <a:noFill/>
          <a:ln w="9525">
            <a:noFill/>
            <a:miter lim="800000"/>
            <a:headEnd/>
            <a:tailEnd/>
          </a:ln>
        </p:spPr>
      </p:pic>
      <p:sp>
        <p:nvSpPr>
          <p:cNvPr id="2" name="Title 1"/>
          <p:cNvSpPr>
            <a:spLocks noGrp="1"/>
          </p:cNvSpPr>
          <p:nvPr>
            <p:ph type="title"/>
          </p:nvPr>
        </p:nvSpPr>
        <p:spPr>
          <a:xfrm>
            <a:off x="841248" y="603505"/>
            <a:ext cx="7510272" cy="534415"/>
          </a:xfrm>
        </p:spPr>
        <p:txBody>
          <a:bodyPr/>
          <a:lstStyle>
            <a:lvl1pPr algn="l">
              <a:defRPr sz="2600" b="1" cap="all" spc="0"/>
            </a:lvl1pPr>
          </a:lstStyle>
          <a:p>
            <a:r>
              <a:rPr lang="en-US" smtClean="0"/>
              <a:t>Click to edit Master title style</a:t>
            </a:r>
            <a:endParaRPr lang="en-US" dirty="0"/>
          </a:p>
        </p:txBody>
      </p:sp>
      <p:sp>
        <p:nvSpPr>
          <p:cNvPr id="3" name="Text Placeholder 2"/>
          <p:cNvSpPr>
            <a:spLocks noGrp="1"/>
          </p:cNvSpPr>
          <p:nvPr>
            <p:ph type="body" idx="1"/>
          </p:nvPr>
        </p:nvSpPr>
        <p:spPr>
          <a:xfrm>
            <a:off x="841248" y="1625601"/>
            <a:ext cx="7510272" cy="1229359"/>
          </a:xfrm>
        </p:spPr>
        <p:txBody>
          <a:bodyPr>
            <a:noAutofit/>
          </a:bodyPr>
          <a:lstStyle>
            <a:lvl1pPr marL="0" indent="0">
              <a:buNone/>
              <a:tabLst>
                <a:tab pos="914400" algn="l"/>
              </a:tabLst>
              <a:defRPr sz="1800">
                <a:solidFill>
                  <a:srgbClr val="6B6F7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Text Placeholder 8"/>
          <p:cNvSpPr>
            <a:spLocks noGrp="1"/>
          </p:cNvSpPr>
          <p:nvPr>
            <p:ph type="body" sz="quarter" idx="13"/>
          </p:nvPr>
        </p:nvSpPr>
        <p:spPr>
          <a:xfrm>
            <a:off x="841375" y="1240791"/>
            <a:ext cx="7510463" cy="384810"/>
          </a:xfrm>
        </p:spPr>
        <p:txBody>
          <a:bodyPr/>
          <a:lstStyle>
            <a:lvl1pPr marL="0" indent="0">
              <a:spcBef>
                <a:spcPts val="0"/>
              </a:spcBef>
              <a:buFontTx/>
              <a:buNone/>
              <a:defRPr sz="1800" b="1" i="0">
                <a:solidFill>
                  <a:srgbClr val="6B6F71"/>
                </a:solidFill>
                <a:latin typeface="Arial Narrow"/>
                <a:cs typeface="Arial Narrow"/>
              </a:defRPr>
            </a:lvl1pPr>
            <a:lvl2pPr marL="0" indent="0">
              <a:spcBef>
                <a:spcPts val="0"/>
              </a:spcBef>
              <a:buFontTx/>
              <a:buNone/>
              <a:defRPr/>
            </a:lvl2pPr>
            <a:lvl3pPr marL="0" indent="0">
              <a:spcBef>
                <a:spcPts val="0"/>
              </a:spcBef>
              <a:buFontTx/>
              <a:buNone/>
              <a:defRPr/>
            </a:lvl3pPr>
            <a:lvl4pPr marL="0" indent="0">
              <a:spcBef>
                <a:spcPts val="0"/>
              </a:spcBef>
              <a:buFontTx/>
              <a:buNone/>
              <a:defRPr/>
            </a:lvl4pPr>
            <a:lvl5pPr marL="0" indent="0">
              <a:spcBef>
                <a:spcPts val="0"/>
              </a:spcBef>
              <a:buFontTx/>
              <a:buNone/>
              <a:defRPr/>
            </a:lvl5pPr>
          </a:lstStyle>
          <a:p>
            <a:pPr lvl="0"/>
            <a:r>
              <a:rPr lang="en-US" smtClean="0"/>
              <a:t>Click to edit Master text styles</a:t>
            </a:r>
          </a:p>
        </p:txBody>
      </p:sp>
      <p:sp>
        <p:nvSpPr>
          <p:cNvPr id="11" name="Text Placeholder 10"/>
          <p:cNvSpPr>
            <a:spLocks noGrp="1"/>
          </p:cNvSpPr>
          <p:nvPr>
            <p:ph type="body" sz="quarter" idx="14"/>
          </p:nvPr>
        </p:nvSpPr>
        <p:spPr>
          <a:xfrm>
            <a:off x="841375" y="2854960"/>
            <a:ext cx="7510463"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ext boxes w/ subheaders">
    <p:spTree>
      <p:nvGrpSpPr>
        <p:cNvPr id="1" name=""/>
        <p:cNvGrpSpPr/>
        <p:nvPr/>
      </p:nvGrpSpPr>
      <p:grpSpPr>
        <a:xfrm>
          <a:off x="0" y="0"/>
          <a:ext cx="0" cy="0"/>
          <a:chOff x="0" y="0"/>
          <a:chExt cx="0" cy="0"/>
        </a:xfrm>
      </p:grpSpPr>
      <p:pic>
        <p:nvPicPr>
          <p:cNvPr id="7" name="Picture 6" descr="bb_spectrum_ppt_crop.jpg"/>
          <p:cNvPicPr>
            <a:picLocks noChangeAspect="1"/>
          </p:cNvPicPr>
          <p:nvPr/>
        </p:nvPicPr>
        <p:blipFill>
          <a:blip r:embed="rId2"/>
          <a:stretch>
            <a:fillRect/>
          </a:stretch>
        </p:blipFill>
        <p:spPr>
          <a:xfrm>
            <a:off x="0" y="0"/>
            <a:ext cx="9144000" cy="155575"/>
          </a:xfrm>
          <a:prstGeom prst="rect">
            <a:avLst/>
          </a:prstGeom>
          <a:effectLst>
            <a:outerShdw blurRad="50800" dist="38100" dir="5700000">
              <a:srgbClr val="000000">
                <a:alpha val="43000"/>
              </a:srgbClr>
            </a:outerShdw>
          </a:effectLst>
        </p:spPr>
      </p:pic>
      <p:cxnSp>
        <p:nvCxnSpPr>
          <p:cNvPr id="8" name="Straight Connector 8"/>
          <p:cNvCxnSpPr/>
          <p:nvPr/>
        </p:nvCxnSpPr>
        <p:spPr>
          <a:xfrm>
            <a:off x="-109538" y="6346825"/>
            <a:ext cx="9398001" cy="1588"/>
          </a:xfrm>
          <a:prstGeom prst="line">
            <a:avLst/>
          </a:prstGeom>
          <a:ln w="12700" cap="rnd" cmpd="sng" algn="ctr">
            <a:solidFill>
              <a:srgbClr val="373C3F"/>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3" name="Picture 9" descr="bb_logo_notag.png"/>
          <p:cNvPicPr>
            <a:picLocks noChangeAspect="1"/>
          </p:cNvPicPr>
          <p:nvPr/>
        </p:nvPicPr>
        <p:blipFill>
          <a:blip r:embed="rId3"/>
          <a:srcRect/>
          <a:stretch>
            <a:fillRect/>
          </a:stretch>
        </p:blipFill>
        <p:spPr bwMode="auto">
          <a:xfrm>
            <a:off x="7497763" y="6437313"/>
            <a:ext cx="1258887" cy="192087"/>
          </a:xfrm>
          <a:prstGeom prst="rect">
            <a:avLst/>
          </a:prstGeom>
          <a:noFill/>
          <a:ln w="9525">
            <a:noFill/>
            <a:miter lim="800000"/>
            <a:headEnd/>
            <a:tailEnd/>
          </a:ln>
        </p:spPr>
      </p:pic>
      <p:sp>
        <p:nvSpPr>
          <p:cNvPr id="14" name="TextBox 13"/>
          <p:cNvSpPr txBox="1"/>
          <p:nvPr/>
        </p:nvSpPr>
        <p:spPr>
          <a:xfrm>
            <a:off x="357188" y="6400800"/>
            <a:ext cx="1014412" cy="365125"/>
          </a:xfrm>
          <a:prstGeom prst="rect">
            <a:avLst/>
          </a:prstGeom>
          <a:noFill/>
        </p:spPr>
        <p:txBody>
          <a:bodyPr anchor="ctr"/>
          <a:lstStyle/>
          <a:p>
            <a:pPr fontAlgn="auto">
              <a:spcBef>
                <a:spcPts val="0"/>
              </a:spcBef>
              <a:spcAft>
                <a:spcPts val="0"/>
              </a:spcAft>
              <a:defRPr/>
            </a:pPr>
            <a:fld id="{D0BA1F1C-67BF-5C4A-9165-8621CFBAC045}" type="datetime1">
              <a:rPr lang="en-US" sz="1000" b="1">
                <a:solidFill>
                  <a:srgbClr val="6B6F71"/>
                </a:solidFill>
                <a:latin typeface="+mn-lt"/>
              </a:rPr>
              <a:pPr fontAlgn="auto">
                <a:spcBef>
                  <a:spcPts val="0"/>
                </a:spcBef>
                <a:spcAft>
                  <a:spcPts val="0"/>
                </a:spcAft>
                <a:defRPr/>
              </a:pPr>
              <a:t>8/22/2013</a:t>
            </a:fld>
            <a:endParaRPr lang="en-US" sz="1000" b="1" dirty="0">
              <a:solidFill>
                <a:srgbClr val="6B6F71"/>
              </a:solidFill>
              <a:latin typeface="+mn-lt"/>
            </a:endParaRPr>
          </a:p>
        </p:txBody>
      </p:sp>
      <p:sp>
        <p:nvSpPr>
          <p:cNvPr id="15" name="TextBox 14"/>
          <p:cNvSpPr txBox="1"/>
          <p:nvPr/>
        </p:nvSpPr>
        <p:spPr>
          <a:xfrm>
            <a:off x="1371600" y="6400800"/>
            <a:ext cx="2895600" cy="365125"/>
          </a:xfrm>
          <a:prstGeom prst="rect">
            <a:avLst/>
          </a:prstGeom>
          <a:noFill/>
        </p:spPr>
        <p:txBody>
          <a:bodyPr anchor="ctr"/>
          <a:lstStyle/>
          <a:p>
            <a:r>
              <a:rPr lang="en-US" sz="1000" b="1">
                <a:solidFill>
                  <a:srgbClr val="6B6F71"/>
                </a:solidFill>
              </a:rPr>
              <a:t>Blackbaud Confidential</a:t>
            </a:r>
          </a:p>
        </p:txBody>
      </p:sp>
      <p:sp>
        <p:nvSpPr>
          <p:cNvPr id="16" name="TextBox 15"/>
          <p:cNvSpPr txBox="1"/>
          <p:nvPr/>
        </p:nvSpPr>
        <p:spPr>
          <a:xfrm>
            <a:off x="4343400" y="6400800"/>
            <a:ext cx="457200" cy="369888"/>
          </a:xfrm>
          <a:prstGeom prst="rect">
            <a:avLst/>
          </a:prstGeom>
          <a:noFill/>
        </p:spPr>
        <p:txBody>
          <a:bodyPr anchor="ctr"/>
          <a:lstStyle/>
          <a:p>
            <a:pPr algn="ctr" fontAlgn="auto">
              <a:spcBef>
                <a:spcPts val="0"/>
              </a:spcBef>
              <a:spcAft>
                <a:spcPts val="0"/>
              </a:spcAft>
              <a:defRPr/>
            </a:pPr>
            <a:fld id="{799CEDDB-ECB9-4E93-92BB-0AABCA17EC34}" type="slidenum">
              <a:rPr lang="en-US" sz="1000" b="1">
                <a:solidFill>
                  <a:srgbClr val="6B6F71"/>
                </a:solidFill>
                <a:latin typeface="+mn-lt"/>
              </a:rPr>
              <a:pPr algn="ctr" fontAlgn="auto">
                <a:spcBef>
                  <a:spcPts val="0"/>
                </a:spcBef>
                <a:spcAft>
                  <a:spcPts val="0"/>
                </a:spcAft>
                <a:defRPr/>
              </a:pPr>
              <a:t>‹#›</a:t>
            </a:fld>
            <a:endParaRPr lang="en-US" sz="1000" b="1" dirty="0">
              <a:solidFill>
                <a:srgbClr val="6B6F71"/>
              </a:solidFill>
              <a:latin typeface="+mn-lt"/>
            </a:endParaRPr>
          </a:p>
        </p:txBody>
      </p:sp>
      <p:pic>
        <p:nvPicPr>
          <p:cNvPr id="17" name="Picture 6" descr="bb_arrow.png"/>
          <p:cNvPicPr>
            <a:picLocks noChangeAspect="1"/>
          </p:cNvPicPr>
          <p:nvPr userDrawn="1"/>
        </p:nvPicPr>
        <p:blipFill>
          <a:blip r:embed="rId4"/>
          <a:srcRect/>
          <a:stretch>
            <a:fillRect/>
          </a:stretch>
        </p:blipFill>
        <p:spPr bwMode="auto">
          <a:xfrm>
            <a:off x="612775" y="741363"/>
            <a:ext cx="201613" cy="252412"/>
          </a:xfrm>
          <a:prstGeom prst="rect">
            <a:avLst/>
          </a:prstGeom>
          <a:noFill/>
          <a:ln w="9525">
            <a:noFill/>
            <a:miter lim="800000"/>
            <a:headEnd/>
            <a:tailEnd/>
          </a:ln>
        </p:spPr>
      </p:pic>
      <p:sp>
        <p:nvSpPr>
          <p:cNvPr id="2" name="Title 1"/>
          <p:cNvSpPr>
            <a:spLocks noGrp="1"/>
          </p:cNvSpPr>
          <p:nvPr>
            <p:ph type="title"/>
          </p:nvPr>
        </p:nvSpPr>
        <p:spPr>
          <a:xfrm>
            <a:off x="841248" y="603505"/>
            <a:ext cx="7510272" cy="534415"/>
          </a:xfrm>
        </p:spPr>
        <p:txBody>
          <a:bodyPr/>
          <a:lstStyle>
            <a:lvl1pPr algn="l">
              <a:defRPr sz="2600" b="1" cap="all" spc="0"/>
            </a:lvl1pPr>
          </a:lstStyle>
          <a:p>
            <a:r>
              <a:rPr lang="en-US" smtClean="0"/>
              <a:t>Click to edit Master title style</a:t>
            </a:r>
            <a:endParaRPr lang="en-US" dirty="0"/>
          </a:p>
        </p:txBody>
      </p:sp>
      <p:sp>
        <p:nvSpPr>
          <p:cNvPr id="9" name="Text Placeholder 8"/>
          <p:cNvSpPr>
            <a:spLocks noGrp="1"/>
          </p:cNvSpPr>
          <p:nvPr>
            <p:ph type="body" sz="quarter" idx="13"/>
          </p:nvPr>
        </p:nvSpPr>
        <p:spPr>
          <a:xfrm>
            <a:off x="841375" y="1240791"/>
            <a:ext cx="7510463" cy="384810"/>
          </a:xfrm>
        </p:spPr>
        <p:txBody>
          <a:bodyPr/>
          <a:lstStyle>
            <a:lvl1pPr marL="0" indent="0">
              <a:spcBef>
                <a:spcPts val="0"/>
              </a:spcBef>
              <a:buFontTx/>
              <a:buNone/>
              <a:defRPr sz="1800" b="1" i="0">
                <a:solidFill>
                  <a:srgbClr val="6B6F71"/>
                </a:solidFill>
                <a:latin typeface="Arial Narrow"/>
                <a:cs typeface="Arial Narrow"/>
              </a:defRPr>
            </a:lvl1pPr>
            <a:lvl2pPr marL="0" indent="0">
              <a:spcBef>
                <a:spcPts val="0"/>
              </a:spcBef>
              <a:buFontTx/>
              <a:buNone/>
              <a:defRPr/>
            </a:lvl2pPr>
            <a:lvl3pPr marL="0" indent="0">
              <a:spcBef>
                <a:spcPts val="0"/>
              </a:spcBef>
              <a:buFontTx/>
              <a:buNone/>
              <a:defRPr/>
            </a:lvl3pPr>
            <a:lvl4pPr marL="0" indent="0">
              <a:spcBef>
                <a:spcPts val="0"/>
              </a:spcBef>
              <a:buFontTx/>
              <a:buNone/>
              <a:defRPr/>
            </a:lvl4pPr>
            <a:lvl5pPr marL="0" indent="0">
              <a:spcBef>
                <a:spcPts val="0"/>
              </a:spcBef>
              <a:buFontTx/>
              <a:buNone/>
              <a:defRPr/>
            </a:lvl5pPr>
          </a:lstStyle>
          <a:p>
            <a:pPr lvl="0"/>
            <a:r>
              <a:rPr lang="en-US" smtClean="0"/>
              <a:t>Click to edit Master text styles</a:t>
            </a:r>
          </a:p>
        </p:txBody>
      </p:sp>
      <p:sp>
        <p:nvSpPr>
          <p:cNvPr id="11" name="Text Placeholder 10"/>
          <p:cNvSpPr>
            <a:spLocks noGrp="1"/>
          </p:cNvSpPr>
          <p:nvPr>
            <p:ph type="body" sz="quarter" idx="14"/>
          </p:nvPr>
        </p:nvSpPr>
        <p:spPr>
          <a:xfrm>
            <a:off x="841375" y="1635760"/>
            <a:ext cx="7510463" cy="17932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 Placeholder 8"/>
          <p:cNvSpPr>
            <a:spLocks noGrp="1"/>
          </p:cNvSpPr>
          <p:nvPr>
            <p:ph type="body" sz="quarter" idx="15"/>
          </p:nvPr>
        </p:nvSpPr>
        <p:spPr>
          <a:xfrm>
            <a:off x="841375" y="3445511"/>
            <a:ext cx="7510463" cy="384810"/>
          </a:xfrm>
        </p:spPr>
        <p:txBody>
          <a:bodyPr/>
          <a:lstStyle>
            <a:lvl1pPr marL="0" indent="0">
              <a:spcBef>
                <a:spcPts val="0"/>
              </a:spcBef>
              <a:buFontTx/>
              <a:buNone/>
              <a:defRPr sz="1800" b="1" i="0">
                <a:solidFill>
                  <a:srgbClr val="6B6F71"/>
                </a:solidFill>
                <a:latin typeface="Arial Narrow"/>
                <a:cs typeface="Arial Narrow"/>
              </a:defRPr>
            </a:lvl1pPr>
            <a:lvl2pPr marL="0" indent="0">
              <a:spcBef>
                <a:spcPts val="0"/>
              </a:spcBef>
              <a:buFontTx/>
              <a:buNone/>
              <a:defRPr/>
            </a:lvl2pPr>
            <a:lvl3pPr marL="0" indent="0">
              <a:spcBef>
                <a:spcPts val="0"/>
              </a:spcBef>
              <a:buFontTx/>
              <a:buNone/>
              <a:defRPr/>
            </a:lvl3pPr>
            <a:lvl4pPr marL="0" indent="0">
              <a:spcBef>
                <a:spcPts val="0"/>
              </a:spcBef>
              <a:buFontTx/>
              <a:buNone/>
              <a:defRPr/>
            </a:lvl4pPr>
            <a:lvl5pPr marL="0" indent="0">
              <a:spcBef>
                <a:spcPts val="0"/>
              </a:spcBef>
              <a:buFontTx/>
              <a:buNone/>
              <a:defRPr/>
            </a:lvl5pPr>
          </a:lstStyle>
          <a:p>
            <a:pPr lvl="0"/>
            <a:r>
              <a:rPr lang="en-US" smtClean="0"/>
              <a:t>Click to edit Master text styles</a:t>
            </a:r>
          </a:p>
        </p:txBody>
      </p:sp>
      <p:sp>
        <p:nvSpPr>
          <p:cNvPr id="12" name="Text Placeholder 10"/>
          <p:cNvSpPr>
            <a:spLocks noGrp="1"/>
          </p:cNvSpPr>
          <p:nvPr>
            <p:ph type="body" sz="quarter" idx="16"/>
          </p:nvPr>
        </p:nvSpPr>
        <p:spPr>
          <a:xfrm>
            <a:off x="841375" y="3840480"/>
            <a:ext cx="7510463" cy="17932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ext_Chart">
    <p:spTree>
      <p:nvGrpSpPr>
        <p:cNvPr id="1" name=""/>
        <p:cNvGrpSpPr/>
        <p:nvPr/>
      </p:nvGrpSpPr>
      <p:grpSpPr>
        <a:xfrm>
          <a:off x="0" y="0"/>
          <a:ext cx="0" cy="0"/>
          <a:chOff x="0" y="0"/>
          <a:chExt cx="0" cy="0"/>
        </a:xfrm>
      </p:grpSpPr>
      <p:pic>
        <p:nvPicPr>
          <p:cNvPr id="4" name="Picture 6" descr="bb_spectrum_ppt_crop.jpg"/>
          <p:cNvPicPr>
            <a:picLocks noChangeAspect="1"/>
          </p:cNvPicPr>
          <p:nvPr/>
        </p:nvPicPr>
        <p:blipFill>
          <a:blip r:embed="rId2"/>
          <a:stretch>
            <a:fillRect/>
          </a:stretch>
        </p:blipFill>
        <p:spPr>
          <a:xfrm>
            <a:off x="0" y="0"/>
            <a:ext cx="9144000" cy="155575"/>
          </a:xfrm>
          <a:prstGeom prst="rect">
            <a:avLst/>
          </a:prstGeom>
          <a:effectLst>
            <a:outerShdw blurRad="50800" dist="38100" dir="5700000">
              <a:srgbClr val="000000">
                <a:alpha val="43000"/>
              </a:srgbClr>
            </a:outerShdw>
          </a:effectLst>
        </p:spPr>
      </p:pic>
      <p:cxnSp>
        <p:nvCxnSpPr>
          <p:cNvPr id="5" name="Straight Connector 8"/>
          <p:cNvCxnSpPr/>
          <p:nvPr/>
        </p:nvCxnSpPr>
        <p:spPr>
          <a:xfrm>
            <a:off x="-109538" y="6346825"/>
            <a:ext cx="9398001" cy="1588"/>
          </a:xfrm>
          <a:prstGeom prst="line">
            <a:avLst/>
          </a:prstGeom>
          <a:ln w="12700" cap="rnd" cmpd="sng" algn="ctr">
            <a:solidFill>
              <a:srgbClr val="373C3F"/>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 name="Picture 9" descr="bb_logo_notag.png"/>
          <p:cNvPicPr>
            <a:picLocks noChangeAspect="1"/>
          </p:cNvPicPr>
          <p:nvPr/>
        </p:nvPicPr>
        <p:blipFill>
          <a:blip r:embed="rId3"/>
          <a:srcRect/>
          <a:stretch>
            <a:fillRect/>
          </a:stretch>
        </p:blipFill>
        <p:spPr bwMode="auto">
          <a:xfrm>
            <a:off x="7497763" y="6437313"/>
            <a:ext cx="1258887" cy="192087"/>
          </a:xfrm>
          <a:prstGeom prst="rect">
            <a:avLst/>
          </a:prstGeom>
          <a:noFill/>
          <a:ln w="9525">
            <a:noFill/>
            <a:miter lim="800000"/>
            <a:headEnd/>
            <a:tailEnd/>
          </a:ln>
        </p:spPr>
      </p:pic>
      <p:sp>
        <p:nvSpPr>
          <p:cNvPr id="7" name="TextBox 13"/>
          <p:cNvSpPr txBox="1"/>
          <p:nvPr/>
        </p:nvSpPr>
        <p:spPr>
          <a:xfrm>
            <a:off x="357188" y="6400800"/>
            <a:ext cx="1014412" cy="365125"/>
          </a:xfrm>
          <a:prstGeom prst="rect">
            <a:avLst/>
          </a:prstGeom>
          <a:noFill/>
        </p:spPr>
        <p:txBody>
          <a:bodyPr anchor="ctr"/>
          <a:lstStyle/>
          <a:p>
            <a:pPr fontAlgn="auto">
              <a:spcBef>
                <a:spcPts val="0"/>
              </a:spcBef>
              <a:spcAft>
                <a:spcPts val="0"/>
              </a:spcAft>
              <a:defRPr/>
            </a:pPr>
            <a:fld id="{D0BA1F1C-67BF-5C4A-9165-8621CFBAC045}" type="datetime1">
              <a:rPr lang="en-US" sz="1000" b="1">
                <a:solidFill>
                  <a:srgbClr val="6B6F71"/>
                </a:solidFill>
                <a:latin typeface="+mn-lt"/>
              </a:rPr>
              <a:pPr fontAlgn="auto">
                <a:spcBef>
                  <a:spcPts val="0"/>
                </a:spcBef>
                <a:spcAft>
                  <a:spcPts val="0"/>
                </a:spcAft>
                <a:defRPr/>
              </a:pPr>
              <a:t>8/22/2013</a:t>
            </a:fld>
            <a:endParaRPr lang="en-US" sz="1000" b="1" dirty="0">
              <a:solidFill>
                <a:srgbClr val="6B6F71"/>
              </a:solidFill>
              <a:latin typeface="+mn-lt"/>
            </a:endParaRPr>
          </a:p>
        </p:txBody>
      </p:sp>
      <p:sp>
        <p:nvSpPr>
          <p:cNvPr id="8" name="TextBox 14"/>
          <p:cNvSpPr txBox="1"/>
          <p:nvPr/>
        </p:nvSpPr>
        <p:spPr>
          <a:xfrm>
            <a:off x="1371600" y="6400800"/>
            <a:ext cx="2895600" cy="365125"/>
          </a:xfrm>
          <a:prstGeom prst="rect">
            <a:avLst/>
          </a:prstGeom>
          <a:noFill/>
        </p:spPr>
        <p:txBody>
          <a:bodyPr anchor="ctr"/>
          <a:lstStyle/>
          <a:p>
            <a:r>
              <a:rPr lang="en-US" sz="1000" b="1">
                <a:solidFill>
                  <a:srgbClr val="6B6F71"/>
                </a:solidFill>
              </a:rPr>
              <a:t>Blackbaud Confidential</a:t>
            </a:r>
          </a:p>
        </p:txBody>
      </p:sp>
      <p:sp>
        <p:nvSpPr>
          <p:cNvPr id="9" name="TextBox 15"/>
          <p:cNvSpPr txBox="1"/>
          <p:nvPr/>
        </p:nvSpPr>
        <p:spPr>
          <a:xfrm>
            <a:off x="4343400" y="6400800"/>
            <a:ext cx="457200" cy="369888"/>
          </a:xfrm>
          <a:prstGeom prst="rect">
            <a:avLst/>
          </a:prstGeom>
          <a:noFill/>
        </p:spPr>
        <p:txBody>
          <a:bodyPr anchor="ctr"/>
          <a:lstStyle/>
          <a:p>
            <a:pPr algn="ctr" fontAlgn="auto">
              <a:spcBef>
                <a:spcPts val="0"/>
              </a:spcBef>
              <a:spcAft>
                <a:spcPts val="0"/>
              </a:spcAft>
              <a:defRPr/>
            </a:pPr>
            <a:fld id="{95799132-BA58-4574-8211-938546B53B2B}" type="slidenum">
              <a:rPr lang="en-US" sz="1000" b="1">
                <a:solidFill>
                  <a:srgbClr val="6B6F71"/>
                </a:solidFill>
                <a:latin typeface="+mn-lt"/>
              </a:rPr>
              <a:pPr algn="ctr" fontAlgn="auto">
                <a:spcBef>
                  <a:spcPts val="0"/>
                </a:spcBef>
                <a:spcAft>
                  <a:spcPts val="0"/>
                </a:spcAft>
                <a:defRPr/>
              </a:pPr>
              <a:t>‹#›</a:t>
            </a:fld>
            <a:endParaRPr lang="en-US" sz="1000" b="1" dirty="0">
              <a:solidFill>
                <a:srgbClr val="6B6F71"/>
              </a:solidFill>
              <a:latin typeface="+mn-lt"/>
            </a:endParaRPr>
          </a:p>
        </p:txBody>
      </p:sp>
      <p:pic>
        <p:nvPicPr>
          <p:cNvPr id="10" name="Picture 6" descr="bb_arrow.png"/>
          <p:cNvPicPr>
            <a:picLocks noChangeAspect="1"/>
          </p:cNvPicPr>
          <p:nvPr userDrawn="1"/>
        </p:nvPicPr>
        <p:blipFill>
          <a:blip r:embed="rId4"/>
          <a:srcRect/>
          <a:stretch>
            <a:fillRect/>
          </a:stretch>
        </p:blipFill>
        <p:spPr bwMode="auto">
          <a:xfrm>
            <a:off x="612775" y="741363"/>
            <a:ext cx="201613" cy="252412"/>
          </a:xfrm>
          <a:prstGeom prst="rect">
            <a:avLst/>
          </a:prstGeom>
          <a:noFill/>
          <a:ln w="9525">
            <a:noFill/>
            <a:miter lim="800000"/>
            <a:headEnd/>
            <a:tailEnd/>
          </a:ln>
        </p:spPr>
      </p:pic>
      <p:sp>
        <p:nvSpPr>
          <p:cNvPr id="14" name="Chart Placeholder 13"/>
          <p:cNvSpPr>
            <a:spLocks noGrp="1"/>
          </p:cNvSpPr>
          <p:nvPr>
            <p:ph type="chart" sz="quarter" idx="13"/>
          </p:nvPr>
        </p:nvSpPr>
        <p:spPr>
          <a:xfrm>
            <a:off x="841375" y="1473200"/>
            <a:ext cx="7510463" cy="4581525"/>
          </a:xfrm>
        </p:spPr>
        <p:txBody>
          <a:bodyPr rtlCol="0">
            <a:noAutofit/>
          </a:bodyPr>
          <a:lstStyle/>
          <a:p>
            <a:pPr lvl="0"/>
            <a:r>
              <a:rPr lang="en-US" noProof="0" smtClean="0"/>
              <a:t>Click icon to add chart</a:t>
            </a:r>
            <a:endParaRPr lang="en-US" noProof="0"/>
          </a:p>
        </p:txBody>
      </p:sp>
      <p:sp>
        <p:nvSpPr>
          <p:cNvPr id="2" name="Title 1"/>
          <p:cNvSpPr>
            <a:spLocks noGrp="1"/>
          </p:cNvSpPr>
          <p:nvPr>
            <p:ph type="title"/>
          </p:nvPr>
        </p:nvSpPr>
        <p:spPr>
          <a:xfrm>
            <a:off x="841248" y="603505"/>
            <a:ext cx="7510272" cy="534415"/>
          </a:xfrm>
        </p:spPr>
        <p:txBody>
          <a:bodyPr/>
          <a:lstStyle>
            <a:lvl1pPr algn="l">
              <a:defRPr sz="2600" b="1" cap="all" spc="0"/>
            </a:lvl1pPr>
          </a:lstStyle>
          <a:p>
            <a:r>
              <a:rPr lang="en-US" smtClean="0"/>
              <a:t>Click to edit Master title style</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itleOnly" preserve="1">
  <p:cSld name="Text_Head">
    <p:spTree>
      <p:nvGrpSpPr>
        <p:cNvPr id="1" name=""/>
        <p:cNvGrpSpPr/>
        <p:nvPr/>
      </p:nvGrpSpPr>
      <p:grpSpPr>
        <a:xfrm>
          <a:off x="0" y="0"/>
          <a:ext cx="0" cy="0"/>
          <a:chOff x="0" y="0"/>
          <a:chExt cx="0" cy="0"/>
        </a:xfrm>
      </p:grpSpPr>
      <p:pic>
        <p:nvPicPr>
          <p:cNvPr id="3" name="Picture 6" descr="bb_spectrum_ppt_crop.jpg"/>
          <p:cNvPicPr>
            <a:picLocks noChangeAspect="1"/>
          </p:cNvPicPr>
          <p:nvPr/>
        </p:nvPicPr>
        <p:blipFill>
          <a:blip r:embed="rId2"/>
          <a:stretch>
            <a:fillRect/>
          </a:stretch>
        </p:blipFill>
        <p:spPr>
          <a:xfrm>
            <a:off x="0" y="0"/>
            <a:ext cx="9144000" cy="155575"/>
          </a:xfrm>
          <a:prstGeom prst="rect">
            <a:avLst/>
          </a:prstGeom>
          <a:effectLst>
            <a:outerShdw blurRad="50800" dist="38100" dir="5700000">
              <a:srgbClr val="000000">
                <a:alpha val="43000"/>
              </a:srgbClr>
            </a:outerShdw>
          </a:effectLst>
        </p:spPr>
      </p:pic>
      <p:cxnSp>
        <p:nvCxnSpPr>
          <p:cNvPr id="4" name="Straight Connector 8"/>
          <p:cNvCxnSpPr/>
          <p:nvPr/>
        </p:nvCxnSpPr>
        <p:spPr>
          <a:xfrm>
            <a:off x="-109538" y="6346825"/>
            <a:ext cx="9398001" cy="1588"/>
          </a:xfrm>
          <a:prstGeom prst="line">
            <a:avLst/>
          </a:prstGeom>
          <a:ln w="12700" cap="rnd" cmpd="sng" algn="ctr">
            <a:solidFill>
              <a:srgbClr val="373C3F"/>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5" name="Picture 9" descr="bb_logo_notag.png"/>
          <p:cNvPicPr>
            <a:picLocks noChangeAspect="1"/>
          </p:cNvPicPr>
          <p:nvPr/>
        </p:nvPicPr>
        <p:blipFill>
          <a:blip r:embed="rId3"/>
          <a:srcRect/>
          <a:stretch>
            <a:fillRect/>
          </a:stretch>
        </p:blipFill>
        <p:spPr bwMode="auto">
          <a:xfrm>
            <a:off x="7497763" y="6437313"/>
            <a:ext cx="1258887" cy="192087"/>
          </a:xfrm>
          <a:prstGeom prst="rect">
            <a:avLst/>
          </a:prstGeom>
          <a:noFill/>
          <a:ln w="9525">
            <a:noFill/>
            <a:miter lim="800000"/>
            <a:headEnd/>
            <a:tailEnd/>
          </a:ln>
        </p:spPr>
      </p:pic>
      <p:sp>
        <p:nvSpPr>
          <p:cNvPr id="6" name="TextBox 13"/>
          <p:cNvSpPr txBox="1"/>
          <p:nvPr/>
        </p:nvSpPr>
        <p:spPr>
          <a:xfrm>
            <a:off x="357188" y="6400800"/>
            <a:ext cx="1014412" cy="365125"/>
          </a:xfrm>
          <a:prstGeom prst="rect">
            <a:avLst/>
          </a:prstGeom>
          <a:noFill/>
        </p:spPr>
        <p:txBody>
          <a:bodyPr anchor="ctr"/>
          <a:lstStyle/>
          <a:p>
            <a:pPr fontAlgn="auto">
              <a:spcBef>
                <a:spcPts val="0"/>
              </a:spcBef>
              <a:spcAft>
                <a:spcPts val="0"/>
              </a:spcAft>
              <a:defRPr/>
            </a:pPr>
            <a:fld id="{D0BA1F1C-67BF-5C4A-9165-8621CFBAC045}" type="datetime1">
              <a:rPr lang="en-US" sz="1000" b="1">
                <a:solidFill>
                  <a:srgbClr val="6B6F71"/>
                </a:solidFill>
                <a:latin typeface="+mn-lt"/>
              </a:rPr>
              <a:pPr fontAlgn="auto">
                <a:spcBef>
                  <a:spcPts val="0"/>
                </a:spcBef>
                <a:spcAft>
                  <a:spcPts val="0"/>
                </a:spcAft>
                <a:defRPr/>
              </a:pPr>
              <a:t>8/22/2013</a:t>
            </a:fld>
            <a:endParaRPr lang="en-US" sz="1000" b="1" dirty="0">
              <a:solidFill>
                <a:srgbClr val="6B6F71"/>
              </a:solidFill>
              <a:latin typeface="+mn-lt"/>
            </a:endParaRPr>
          </a:p>
        </p:txBody>
      </p:sp>
      <p:sp>
        <p:nvSpPr>
          <p:cNvPr id="7" name="TextBox 14"/>
          <p:cNvSpPr txBox="1"/>
          <p:nvPr/>
        </p:nvSpPr>
        <p:spPr>
          <a:xfrm>
            <a:off x="1371600" y="6400800"/>
            <a:ext cx="2895600" cy="365125"/>
          </a:xfrm>
          <a:prstGeom prst="rect">
            <a:avLst/>
          </a:prstGeom>
          <a:noFill/>
        </p:spPr>
        <p:txBody>
          <a:bodyPr anchor="ctr"/>
          <a:lstStyle/>
          <a:p>
            <a:r>
              <a:rPr lang="en-US" sz="1000" b="1">
                <a:solidFill>
                  <a:srgbClr val="6B6F71"/>
                </a:solidFill>
              </a:rPr>
              <a:t>Blackbaud Confidential</a:t>
            </a:r>
          </a:p>
        </p:txBody>
      </p:sp>
      <p:sp>
        <p:nvSpPr>
          <p:cNvPr id="8" name="TextBox 15"/>
          <p:cNvSpPr txBox="1"/>
          <p:nvPr/>
        </p:nvSpPr>
        <p:spPr>
          <a:xfrm>
            <a:off x="4343400" y="6400800"/>
            <a:ext cx="457200" cy="369888"/>
          </a:xfrm>
          <a:prstGeom prst="rect">
            <a:avLst/>
          </a:prstGeom>
          <a:noFill/>
        </p:spPr>
        <p:txBody>
          <a:bodyPr anchor="ctr"/>
          <a:lstStyle/>
          <a:p>
            <a:pPr algn="ctr" fontAlgn="auto">
              <a:spcBef>
                <a:spcPts val="0"/>
              </a:spcBef>
              <a:spcAft>
                <a:spcPts val="0"/>
              </a:spcAft>
              <a:defRPr/>
            </a:pPr>
            <a:fld id="{9A1F1D9A-8BF8-4FF3-AE90-5595973BAD3B}" type="slidenum">
              <a:rPr lang="en-US" sz="1000" b="1">
                <a:solidFill>
                  <a:srgbClr val="6B6F71"/>
                </a:solidFill>
                <a:latin typeface="+mn-lt"/>
              </a:rPr>
              <a:pPr algn="ctr" fontAlgn="auto">
                <a:spcBef>
                  <a:spcPts val="0"/>
                </a:spcBef>
                <a:spcAft>
                  <a:spcPts val="0"/>
                </a:spcAft>
                <a:defRPr/>
              </a:pPr>
              <a:t>‹#›</a:t>
            </a:fld>
            <a:endParaRPr lang="en-US" sz="1000" b="1" dirty="0">
              <a:solidFill>
                <a:srgbClr val="6B6F71"/>
              </a:solidFill>
              <a:latin typeface="+mn-lt"/>
            </a:endParaRPr>
          </a:p>
        </p:txBody>
      </p:sp>
      <p:pic>
        <p:nvPicPr>
          <p:cNvPr id="9" name="Picture 5" descr="bb_arrow.png"/>
          <p:cNvPicPr>
            <a:picLocks noChangeAspect="1"/>
          </p:cNvPicPr>
          <p:nvPr userDrawn="1"/>
        </p:nvPicPr>
        <p:blipFill>
          <a:blip r:embed="rId4"/>
          <a:srcRect/>
          <a:stretch>
            <a:fillRect/>
          </a:stretch>
        </p:blipFill>
        <p:spPr bwMode="auto">
          <a:xfrm>
            <a:off x="612775" y="741363"/>
            <a:ext cx="201613" cy="252412"/>
          </a:xfrm>
          <a:prstGeom prst="rect">
            <a:avLst/>
          </a:prstGeom>
          <a:noFill/>
          <a:ln w="9525">
            <a:noFill/>
            <a:miter lim="800000"/>
            <a:headEnd/>
            <a:tailEnd/>
          </a:ln>
        </p:spPr>
      </p:pic>
      <p:sp>
        <p:nvSpPr>
          <p:cNvPr id="2" name="Title 1"/>
          <p:cNvSpPr>
            <a:spLocks noGrp="1"/>
          </p:cNvSpPr>
          <p:nvPr>
            <p:ph type="title"/>
          </p:nvPr>
        </p:nvSpPr>
        <p:spPr>
          <a:xfrm>
            <a:off x="841248" y="603504"/>
            <a:ext cx="7507224" cy="747078"/>
          </a:xfrm>
        </p:spPr>
        <p:txBody>
          <a:bodyPr/>
          <a:lstStyle>
            <a:lvl1pPr>
              <a:defRPr spc="0"/>
            </a:lvl1pPr>
          </a:lstStyle>
          <a:p>
            <a:r>
              <a:rPr lang="en-US" smtClean="0"/>
              <a:t>Click to edit Master title style</a:t>
            </a:r>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Text_Blank">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image" Target="../media/image2.pn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image" Target="../media/image1.jpe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5.jpeg"/><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image" Target="../media/image6.png"/><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image" Target="../media/image1.jpeg"/><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image" Target="../media/image5.jpeg"/><Relationship Id="rId5" Type="http://schemas.openxmlformats.org/officeDocument/2006/relationships/slideLayout" Target="../slideLayouts/slideLayout23.xml"/><Relationship Id="rId10" Type="http://schemas.openxmlformats.org/officeDocument/2006/relationships/theme" Target="../theme/theme3.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image" Target="../media/image6.png"/><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image" Target="../media/image1.jpeg"/><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image" Target="../media/image5.jpeg"/><Relationship Id="rId5" Type="http://schemas.openxmlformats.org/officeDocument/2006/relationships/slideLayout" Target="../slideLayouts/slideLayout32.xml"/><Relationship Id="rId10" Type="http://schemas.openxmlformats.org/officeDocument/2006/relationships/theme" Target="../theme/theme4.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1375" y="1116013"/>
            <a:ext cx="7507288" cy="746125"/>
          </a:xfrm>
          <a:prstGeom prst="rect">
            <a:avLst/>
          </a:prstGeom>
        </p:spPr>
        <p:txBody>
          <a:bodyPr vert="horz" lIns="91440" tIns="45720" rIns="91440" bIns="45720" rtlCol="0" anchor="t" anchorCtr="0">
            <a:no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841375" y="1874838"/>
            <a:ext cx="7507288" cy="4271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7" name="Picture 6" descr="bb_spectrum_ppt_crop.jpg"/>
          <p:cNvPicPr>
            <a:picLocks noChangeAspect="1"/>
          </p:cNvPicPr>
          <p:nvPr/>
        </p:nvPicPr>
        <p:blipFill>
          <a:blip r:embed="rId11"/>
          <a:stretch>
            <a:fillRect/>
          </a:stretch>
        </p:blipFill>
        <p:spPr>
          <a:xfrm>
            <a:off x="0" y="0"/>
            <a:ext cx="9144000" cy="155575"/>
          </a:xfrm>
          <a:prstGeom prst="rect">
            <a:avLst/>
          </a:prstGeom>
          <a:effectLst>
            <a:outerShdw blurRad="50800" dist="38100" dir="5700000">
              <a:srgbClr val="000000">
                <a:alpha val="43000"/>
              </a:srgbClr>
            </a:outerShdw>
          </a:effectLst>
        </p:spPr>
      </p:pic>
      <p:cxnSp>
        <p:nvCxnSpPr>
          <p:cNvPr id="9" name="Straight Connector 8"/>
          <p:cNvCxnSpPr/>
          <p:nvPr/>
        </p:nvCxnSpPr>
        <p:spPr>
          <a:xfrm>
            <a:off x="-109538" y="6346825"/>
            <a:ext cx="9398001" cy="1588"/>
          </a:xfrm>
          <a:prstGeom prst="line">
            <a:avLst/>
          </a:prstGeom>
          <a:ln w="12700" cap="rnd" cmpd="sng" algn="ctr">
            <a:solidFill>
              <a:srgbClr val="373C3F"/>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030" name="Picture 9" descr="bb_logo_notag.png"/>
          <p:cNvPicPr>
            <a:picLocks noChangeAspect="1"/>
          </p:cNvPicPr>
          <p:nvPr/>
        </p:nvPicPr>
        <p:blipFill>
          <a:blip r:embed="rId12"/>
          <a:srcRect/>
          <a:stretch>
            <a:fillRect/>
          </a:stretch>
        </p:blipFill>
        <p:spPr bwMode="auto">
          <a:xfrm>
            <a:off x="7497763" y="6437313"/>
            <a:ext cx="1258887" cy="192087"/>
          </a:xfrm>
          <a:prstGeom prst="rect">
            <a:avLst/>
          </a:prstGeom>
          <a:noFill/>
          <a:ln w="9525">
            <a:noFill/>
            <a:miter lim="800000"/>
            <a:headEnd/>
            <a:tailEnd/>
          </a:ln>
        </p:spPr>
      </p:pic>
      <p:sp>
        <p:nvSpPr>
          <p:cNvPr id="14" name="TextBox 13"/>
          <p:cNvSpPr txBox="1"/>
          <p:nvPr/>
        </p:nvSpPr>
        <p:spPr>
          <a:xfrm>
            <a:off x="357188" y="6400800"/>
            <a:ext cx="1014412" cy="365125"/>
          </a:xfrm>
          <a:prstGeom prst="rect">
            <a:avLst/>
          </a:prstGeom>
          <a:noFill/>
        </p:spPr>
        <p:txBody>
          <a:bodyPr anchor="ctr"/>
          <a:lstStyle/>
          <a:p>
            <a:pPr fontAlgn="auto">
              <a:spcBef>
                <a:spcPts val="0"/>
              </a:spcBef>
              <a:spcAft>
                <a:spcPts val="0"/>
              </a:spcAft>
              <a:defRPr/>
            </a:pPr>
            <a:fld id="{D0BA1F1C-67BF-5C4A-9165-8621CFBAC045}" type="datetime1">
              <a:rPr lang="en-US" sz="1000" b="1">
                <a:solidFill>
                  <a:srgbClr val="6B6F71"/>
                </a:solidFill>
                <a:latin typeface="+mn-lt"/>
              </a:rPr>
              <a:pPr fontAlgn="auto">
                <a:spcBef>
                  <a:spcPts val="0"/>
                </a:spcBef>
                <a:spcAft>
                  <a:spcPts val="0"/>
                </a:spcAft>
                <a:defRPr/>
              </a:pPr>
              <a:t>8/22/2013</a:t>
            </a:fld>
            <a:endParaRPr lang="en-US" sz="1000" b="1" dirty="0">
              <a:solidFill>
                <a:srgbClr val="6B6F71"/>
              </a:solidFill>
              <a:latin typeface="+mn-lt"/>
            </a:endParaRPr>
          </a:p>
        </p:txBody>
      </p:sp>
      <p:sp>
        <p:nvSpPr>
          <p:cNvPr id="15" name="TextBox 14"/>
          <p:cNvSpPr txBox="1"/>
          <p:nvPr/>
        </p:nvSpPr>
        <p:spPr>
          <a:xfrm>
            <a:off x="1371600" y="6400800"/>
            <a:ext cx="2895600" cy="365125"/>
          </a:xfrm>
          <a:prstGeom prst="rect">
            <a:avLst/>
          </a:prstGeom>
          <a:noFill/>
        </p:spPr>
        <p:txBody>
          <a:bodyPr anchor="ctr"/>
          <a:lstStyle/>
          <a:p>
            <a:r>
              <a:rPr lang="en-US" sz="1000" b="1">
                <a:solidFill>
                  <a:srgbClr val="6B6F71"/>
                </a:solidFill>
              </a:rPr>
              <a:t>Blackbaud Confidential </a:t>
            </a:r>
          </a:p>
        </p:txBody>
      </p:sp>
      <p:sp>
        <p:nvSpPr>
          <p:cNvPr id="16" name="TextBox 15"/>
          <p:cNvSpPr txBox="1"/>
          <p:nvPr/>
        </p:nvSpPr>
        <p:spPr>
          <a:xfrm>
            <a:off x="4343400" y="6400800"/>
            <a:ext cx="457200" cy="369888"/>
          </a:xfrm>
          <a:prstGeom prst="rect">
            <a:avLst/>
          </a:prstGeom>
          <a:noFill/>
        </p:spPr>
        <p:txBody>
          <a:bodyPr anchor="ctr"/>
          <a:lstStyle/>
          <a:p>
            <a:pPr algn="ctr" fontAlgn="auto">
              <a:spcBef>
                <a:spcPts val="0"/>
              </a:spcBef>
              <a:spcAft>
                <a:spcPts val="0"/>
              </a:spcAft>
              <a:defRPr/>
            </a:pPr>
            <a:fld id="{A172DAD9-D5E9-460C-87EF-8DBD94D7388D}" type="slidenum">
              <a:rPr lang="en-US" sz="1000" b="1">
                <a:solidFill>
                  <a:srgbClr val="6B6F71"/>
                </a:solidFill>
                <a:latin typeface="+mn-lt"/>
              </a:rPr>
              <a:pPr algn="ctr" fontAlgn="auto">
                <a:spcBef>
                  <a:spcPts val="0"/>
                </a:spcBef>
                <a:spcAft>
                  <a:spcPts val="0"/>
                </a:spcAft>
                <a:defRPr/>
              </a:pPr>
              <a:t>‹#›</a:t>
            </a:fld>
            <a:endParaRPr lang="en-US" sz="1000" b="1" dirty="0">
              <a:solidFill>
                <a:srgbClr val="6B6F71"/>
              </a:solidFill>
              <a:latin typeface="+mn-lt"/>
            </a:endParaRPr>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36" r:id="rId9"/>
  </p:sldLayoutIdLst>
  <p:transition>
    <p:fade/>
  </p:transition>
  <p:hf hdr="0"/>
  <p:txStyles>
    <p:titleStyle>
      <a:lvl1pPr algn="l" defTabSz="457200" rtl="0" fontAlgn="base">
        <a:spcBef>
          <a:spcPct val="0"/>
        </a:spcBef>
        <a:spcAft>
          <a:spcPct val="0"/>
        </a:spcAft>
        <a:defRPr sz="2600" b="1" kern="1200" cap="all" spc="300">
          <a:solidFill>
            <a:srgbClr val="5BAC35"/>
          </a:solidFill>
          <a:latin typeface="Arial Narrow"/>
          <a:ea typeface="+mj-ea"/>
          <a:cs typeface="Arial Narrow"/>
        </a:defRPr>
      </a:lvl1pPr>
      <a:lvl2pPr algn="l" defTabSz="457200" rtl="0" fontAlgn="base">
        <a:spcBef>
          <a:spcPct val="0"/>
        </a:spcBef>
        <a:spcAft>
          <a:spcPct val="0"/>
        </a:spcAft>
        <a:defRPr sz="2600" b="1">
          <a:solidFill>
            <a:srgbClr val="5BAC35"/>
          </a:solidFill>
          <a:latin typeface="Arial Narrow" pitchFamily="34" charset="0"/>
        </a:defRPr>
      </a:lvl2pPr>
      <a:lvl3pPr algn="l" defTabSz="457200" rtl="0" fontAlgn="base">
        <a:spcBef>
          <a:spcPct val="0"/>
        </a:spcBef>
        <a:spcAft>
          <a:spcPct val="0"/>
        </a:spcAft>
        <a:defRPr sz="2600" b="1">
          <a:solidFill>
            <a:srgbClr val="5BAC35"/>
          </a:solidFill>
          <a:latin typeface="Arial Narrow" pitchFamily="34" charset="0"/>
        </a:defRPr>
      </a:lvl3pPr>
      <a:lvl4pPr algn="l" defTabSz="457200" rtl="0" fontAlgn="base">
        <a:spcBef>
          <a:spcPct val="0"/>
        </a:spcBef>
        <a:spcAft>
          <a:spcPct val="0"/>
        </a:spcAft>
        <a:defRPr sz="2600" b="1">
          <a:solidFill>
            <a:srgbClr val="5BAC35"/>
          </a:solidFill>
          <a:latin typeface="Arial Narrow" pitchFamily="34" charset="0"/>
        </a:defRPr>
      </a:lvl4pPr>
      <a:lvl5pPr algn="l" defTabSz="457200" rtl="0" fontAlgn="base">
        <a:spcBef>
          <a:spcPct val="0"/>
        </a:spcBef>
        <a:spcAft>
          <a:spcPct val="0"/>
        </a:spcAft>
        <a:defRPr sz="2600" b="1">
          <a:solidFill>
            <a:srgbClr val="5BAC35"/>
          </a:solidFill>
          <a:latin typeface="Arial Narrow" pitchFamily="34" charset="0"/>
        </a:defRPr>
      </a:lvl5pPr>
      <a:lvl6pPr marL="457200" algn="l" defTabSz="457200" rtl="0" fontAlgn="base">
        <a:spcBef>
          <a:spcPct val="0"/>
        </a:spcBef>
        <a:spcAft>
          <a:spcPct val="0"/>
        </a:spcAft>
        <a:defRPr sz="2600" b="1">
          <a:solidFill>
            <a:srgbClr val="5BAC35"/>
          </a:solidFill>
          <a:latin typeface="Arial Narrow" pitchFamily="34" charset="0"/>
        </a:defRPr>
      </a:lvl6pPr>
      <a:lvl7pPr marL="914400" algn="l" defTabSz="457200" rtl="0" fontAlgn="base">
        <a:spcBef>
          <a:spcPct val="0"/>
        </a:spcBef>
        <a:spcAft>
          <a:spcPct val="0"/>
        </a:spcAft>
        <a:defRPr sz="2600" b="1">
          <a:solidFill>
            <a:srgbClr val="5BAC35"/>
          </a:solidFill>
          <a:latin typeface="Arial Narrow" pitchFamily="34" charset="0"/>
        </a:defRPr>
      </a:lvl7pPr>
      <a:lvl8pPr marL="1371600" algn="l" defTabSz="457200" rtl="0" fontAlgn="base">
        <a:spcBef>
          <a:spcPct val="0"/>
        </a:spcBef>
        <a:spcAft>
          <a:spcPct val="0"/>
        </a:spcAft>
        <a:defRPr sz="2600" b="1">
          <a:solidFill>
            <a:srgbClr val="5BAC35"/>
          </a:solidFill>
          <a:latin typeface="Arial Narrow" pitchFamily="34" charset="0"/>
        </a:defRPr>
      </a:lvl8pPr>
      <a:lvl9pPr marL="1828800" algn="l" defTabSz="457200" rtl="0" fontAlgn="base">
        <a:spcBef>
          <a:spcPct val="0"/>
        </a:spcBef>
        <a:spcAft>
          <a:spcPct val="0"/>
        </a:spcAft>
        <a:defRPr sz="2600" b="1">
          <a:solidFill>
            <a:srgbClr val="5BAC35"/>
          </a:solidFill>
          <a:latin typeface="Arial Narrow" pitchFamily="34" charset="0"/>
        </a:defRPr>
      </a:lvl9pPr>
    </p:titleStyle>
    <p:bodyStyle>
      <a:lvl1pPr marL="182563" indent="-182563" algn="l" defTabSz="457200" rtl="0" fontAlgn="base">
        <a:spcBef>
          <a:spcPct val="20000"/>
        </a:spcBef>
        <a:spcAft>
          <a:spcPct val="0"/>
        </a:spcAft>
        <a:buFont typeface="Arial" charset="0"/>
        <a:buChar char="•"/>
        <a:defRPr kern="1200">
          <a:solidFill>
            <a:srgbClr val="6B6F71"/>
          </a:solidFill>
          <a:latin typeface="Arial"/>
          <a:ea typeface="+mn-ea"/>
          <a:cs typeface="Arial"/>
        </a:defRPr>
      </a:lvl1pPr>
      <a:lvl2pPr marL="419100" indent="-219075" algn="l" defTabSz="457200" rtl="0" fontAlgn="base">
        <a:spcBef>
          <a:spcPct val="20000"/>
        </a:spcBef>
        <a:spcAft>
          <a:spcPct val="0"/>
        </a:spcAft>
        <a:buFont typeface="Lucida Grande"/>
        <a:buChar char="-"/>
        <a:defRPr sz="1600" kern="1200">
          <a:solidFill>
            <a:srgbClr val="6B6F71"/>
          </a:solidFill>
          <a:latin typeface="Arial"/>
          <a:ea typeface="+mn-ea"/>
          <a:cs typeface="Arial"/>
        </a:defRPr>
      </a:lvl2pPr>
      <a:lvl3pPr marL="630238" indent="-182563" algn="l" defTabSz="457200" rtl="0" fontAlgn="base">
        <a:spcBef>
          <a:spcPct val="20000"/>
        </a:spcBef>
        <a:spcAft>
          <a:spcPct val="0"/>
        </a:spcAft>
        <a:buFont typeface="Arial" charset="0"/>
        <a:buChar char="•"/>
        <a:defRPr sz="1600" kern="1200">
          <a:solidFill>
            <a:srgbClr val="6B6F71"/>
          </a:solidFill>
          <a:latin typeface="Arial"/>
          <a:ea typeface="+mn-ea"/>
          <a:cs typeface="Arial"/>
        </a:defRPr>
      </a:lvl3pPr>
      <a:lvl4pPr marL="868363" indent="-219075" algn="l" defTabSz="457200" rtl="0" fontAlgn="base">
        <a:spcBef>
          <a:spcPct val="20000"/>
        </a:spcBef>
        <a:spcAft>
          <a:spcPct val="0"/>
        </a:spcAft>
        <a:buSzPct val="100000"/>
        <a:buFont typeface="Lucida Grande"/>
        <a:buChar char="–"/>
        <a:defRPr sz="1600" kern="1200">
          <a:solidFill>
            <a:srgbClr val="6B6F71"/>
          </a:solidFill>
          <a:latin typeface="Arial"/>
          <a:ea typeface="+mn-ea"/>
          <a:cs typeface="Arial"/>
        </a:defRPr>
      </a:lvl4pPr>
      <a:lvl5pPr marL="1060450" indent="-182563" algn="l" defTabSz="457200" rtl="0" fontAlgn="base">
        <a:spcBef>
          <a:spcPct val="20000"/>
        </a:spcBef>
        <a:spcAft>
          <a:spcPct val="0"/>
        </a:spcAft>
        <a:buFont typeface="Arial" charset="0"/>
        <a:buChar char="•"/>
        <a:defRPr sz="1600" kern="1200">
          <a:solidFill>
            <a:srgbClr val="6B6F7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1"/>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1375" y="1116013"/>
            <a:ext cx="7507288" cy="746125"/>
          </a:xfrm>
          <a:prstGeom prst="rect">
            <a:avLst/>
          </a:prstGeom>
        </p:spPr>
        <p:txBody>
          <a:bodyPr vert="horz" lIns="91440" tIns="45720" rIns="91440" bIns="45720" rtlCol="0" anchor="t" anchorCtr="0">
            <a:noAutofit/>
          </a:bodyPr>
          <a:lstStyle/>
          <a:p>
            <a:r>
              <a:rPr lang="en-US" dirty="0" smtClean="0"/>
              <a:t>Click to edit Master title style</a:t>
            </a:r>
            <a:endParaRPr lang="en-US" dirty="0"/>
          </a:p>
        </p:txBody>
      </p:sp>
      <p:sp>
        <p:nvSpPr>
          <p:cNvPr id="11267" name="Text Placeholder 2"/>
          <p:cNvSpPr>
            <a:spLocks noGrp="1"/>
          </p:cNvSpPr>
          <p:nvPr>
            <p:ph type="body" idx="1"/>
          </p:nvPr>
        </p:nvSpPr>
        <p:spPr bwMode="auto">
          <a:xfrm>
            <a:off x="841375" y="1874838"/>
            <a:ext cx="7507288" cy="4271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7" name="Picture 6" descr="bb_spectrum_ppt_crop.jpg"/>
          <p:cNvPicPr>
            <a:picLocks noChangeAspect="1"/>
          </p:cNvPicPr>
          <p:nvPr userDrawn="1"/>
        </p:nvPicPr>
        <p:blipFill>
          <a:blip r:embed="rId12"/>
          <a:stretch>
            <a:fillRect/>
          </a:stretch>
        </p:blipFill>
        <p:spPr>
          <a:xfrm>
            <a:off x="0" y="0"/>
            <a:ext cx="9144000" cy="155575"/>
          </a:xfrm>
          <a:prstGeom prst="rect">
            <a:avLst/>
          </a:prstGeom>
          <a:effectLst>
            <a:outerShdw blurRad="50800" dist="38100" dir="5700000">
              <a:srgbClr val="000000">
                <a:alpha val="43000"/>
              </a:srgbClr>
            </a:outerShdw>
          </a:effectLst>
        </p:spPr>
      </p:pic>
      <p:cxnSp>
        <p:nvCxnSpPr>
          <p:cNvPr id="9" name="Straight Connector 8"/>
          <p:cNvCxnSpPr/>
          <p:nvPr userDrawn="1"/>
        </p:nvCxnSpPr>
        <p:spPr>
          <a:xfrm>
            <a:off x="-109538" y="6346825"/>
            <a:ext cx="9398001" cy="1588"/>
          </a:xfrm>
          <a:prstGeom prst="line">
            <a:avLst/>
          </a:prstGeom>
          <a:ln w="12700" cap="rnd" cmpd="sng" algn="ctr">
            <a:solidFill>
              <a:srgbClr val="373C3F"/>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1270" name="Picture 9" descr="bb_logo_notag.png"/>
          <p:cNvPicPr>
            <a:picLocks noChangeAspect="1"/>
          </p:cNvPicPr>
          <p:nvPr userDrawn="1"/>
        </p:nvPicPr>
        <p:blipFill>
          <a:blip r:embed="rId13"/>
          <a:srcRect/>
          <a:stretch>
            <a:fillRect/>
          </a:stretch>
        </p:blipFill>
        <p:spPr bwMode="auto">
          <a:xfrm>
            <a:off x="7497763" y="6437313"/>
            <a:ext cx="1258887" cy="192087"/>
          </a:xfrm>
          <a:prstGeom prst="rect">
            <a:avLst/>
          </a:prstGeom>
          <a:noFill/>
          <a:ln w="9525">
            <a:noFill/>
            <a:miter lim="800000"/>
            <a:headEnd/>
            <a:tailEnd/>
          </a:ln>
        </p:spPr>
      </p:pic>
      <p:sp>
        <p:nvSpPr>
          <p:cNvPr id="14" name="TextBox 13"/>
          <p:cNvSpPr txBox="1"/>
          <p:nvPr userDrawn="1"/>
        </p:nvSpPr>
        <p:spPr>
          <a:xfrm>
            <a:off x="357188" y="6400800"/>
            <a:ext cx="1014412" cy="365125"/>
          </a:xfrm>
          <a:prstGeom prst="rect">
            <a:avLst/>
          </a:prstGeom>
          <a:noFill/>
        </p:spPr>
        <p:txBody>
          <a:bodyPr anchor="ctr"/>
          <a:lstStyle/>
          <a:p>
            <a:pPr fontAlgn="auto">
              <a:spcBef>
                <a:spcPts val="0"/>
              </a:spcBef>
              <a:spcAft>
                <a:spcPts val="0"/>
              </a:spcAft>
              <a:defRPr/>
            </a:pPr>
            <a:fld id="{D0BA1F1C-67BF-5C4A-9165-8621CFBAC045}" type="datetime1">
              <a:rPr lang="en-US" sz="1000" b="1">
                <a:solidFill>
                  <a:srgbClr val="6B6F71"/>
                </a:solidFill>
                <a:latin typeface="+mn-lt"/>
              </a:rPr>
              <a:pPr fontAlgn="auto">
                <a:spcBef>
                  <a:spcPts val="0"/>
                </a:spcBef>
                <a:spcAft>
                  <a:spcPts val="0"/>
                </a:spcAft>
                <a:defRPr/>
              </a:pPr>
              <a:t>8/22/2013</a:t>
            </a:fld>
            <a:endParaRPr lang="en-US" sz="1000" b="1" dirty="0">
              <a:solidFill>
                <a:srgbClr val="6B6F71"/>
              </a:solidFill>
              <a:latin typeface="+mn-lt"/>
            </a:endParaRPr>
          </a:p>
        </p:txBody>
      </p:sp>
      <p:sp>
        <p:nvSpPr>
          <p:cNvPr id="15" name="TextBox 14"/>
          <p:cNvSpPr txBox="1"/>
          <p:nvPr userDrawn="1"/>
        </p:nvSpPr>
        <p:spPr>
          <a:xfrm>
            <a:off x="1371600" y="6400800"/>
            <a:ext cx="2895600" cy="365125"/>
          </a:xfrm>
          <a:prstGeom prst="rect">
            <a:avLst/>
          </a:prstGeom>
          <a:noFill/>
        </p:spPr>
        <p:txBody>
          <a:bodyPr anchor="ctr"/>
          <a:lstStyle/>
          <a:p>
            <a:pPr fontAlgn="auto">
              <a:spcBef>
                <a:spcPts val="0"/>
              </a:spcBef>
              <a:spcAft>
                <a:spcPts val="0"/>
              </a:spcAft>
              <a:defRPr/>
            </a:pPr>
            <a:r>
              <a:rPr lang="en-US" sz="1000" b="1" dirty="0">
                <a:solidFill>
                  <a:srgbClr val="6B6F71"/>
                </a:solidFill>
                <a:latin typeface="+mn-lt"/>
              </a:rPr>
              <a:t>Footer</a:t>
            </a:r>
          </a:p>
        </p:txBody>
      </p:sp>
      <p:sp>
        <p:nvSpPr>
          <p:cNvPr id="16" name="TextBox 15"/>
          <p:cNvSpPr txBox="1"/>
          <p:nvPr userDrawn="1"/>
        </p:nvSpPr>
        <p:spPr>
          <a:xfrm>
            <a:off x="4343400" y="6400800"/>
            <a:ext cx="457200" cy="369888"/>
          </a:xfrm>
          <a:prstGeom prst="rect">
            <a:avLst/>
          </a:prstGeom>
          <a:noFill/>
        </p:spPr>
        <p:txBody>
          <a:bodyPr anchor="ctr"/>
          <a:lstStyle/>
          <a:p>
            <a:pPr algn="ctr" fontAlgn="auto">
              <a:spcBef>
                <a:spcPts val="0"/>
              </a:spcBef>
              <a:spcAft>
                <a:spcPts val="0"/>
              </a:spcAft>
              <a:defRPr/>
            </a:pPr>
            <a:fld id="{57171FD7-206C-4552-878F-0E659019B069}" type="slidenum">
              <a:rPr lang="en-US" sz="1000" b="1">
                <a:solidFill>
                  <a:srgbClr val="6B6F71"/>
                </a:solidFill>
                <a:latin typeface="+mn-lt"/>
              </a:rPr>
              <a:pPr algn="ctr" fontAlgn="auto">
                <a:spcBef>
                  <a:spcPts val="0"/>
                </a:spcBef>
                <a:spcAft>
                  <a:spcPts val="0"/>
                </a:spcAft>
                <a:defRPr/>
              </a:pPr>
              <a:t>‹#›</a:t>
            </a:fld>
            <a:endParaRPr lang="en-US" sz="1000" b="1" dirty="0">
              <a:solidFill>
                <a:srgbClr val="6B6F71"/>
              </a:solidFill>
              <a:latin typeface="+mn-lt"/>
            </a:endParaRPr>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37" r:id="rId9"/>
  </p:sldLayoutIdLst>
  <p:transition>
    <p:fade/>
  </p:transition>
  <p:timing>
    <p:tnLst>
      <p:par>
        <p:cTn id="1" dur="indefinite" restart="never" nodeType="tmRoot"/>
      </p:par>
    </p:tnLst>
  </p:timing>
  <p:hf hdr="0"/>
  <p:txStyles>
    <p:titleStyle>
      <a:lvl1pPr algn="l" defTabSz="457200" rtl="0" fontAlgn="base">
        <a:spcBef>
          <a:spcPct val="0"/>
        </a:spcBef>
        <a:spcAft>
          <a:spcPct val="0"/>
        </a:spcAft>
        <a:defRPr sz="2600" b="1" kern="1200" cap="all" spc="300">
          <a:solidFill>
            <a:srgbClr val="5BAC35"/>
          </a:solidFill>
          <a:latin typeface="Arial Narrow"/>
          <a:ea typeface="+mj-ea"/>
          <a:cs typeface="Arial Narrow"/>
        </a:defRPr>
      </a:lvl1pPr>
      <a:lvl2pPr algn="l" defTabSz="457200" rtl="0" fontAlgn="base">
        <a:spcBef>
          <a:spcPct val="0"/>
        </a:spcBef>
        <a:spcAft>
          <a:spcPct val="0"/>
        </a:spcAft>
        <a:defRPr sz="2600" b="1">
          <a:solidFill>
            <a:srgbClr val="5BAC35"/>
          </a:solidFill>
          <a:latin typeface="Arial Narrow" pitchFamily="34" charset="0"/>
        </a:defRPr>
      </a:lvl2pPr>
      <a:lvl3pPr algn="l" defTabSz="457200" rtl="0" fontAlgn="base">
        <a:spcBef>
          <a:spcPct val="0"/>
        </a:spcBef>
        <a:spcAft>
          <a:spcPct val="0"/>
        </a:spcAft>
        <a:defRPr sz="2600" b="1">
          <a:solidFill>
            <a:srgbClr val="5BAC35"/>
          </a:solidFill>
          <a:latin typeface="Arial Narrow" pitchFamily="34" charset="0"/>
        </a:defRPr>
      </a:lvl3pPr>
      <a:lvl4pPr algn="l" defTabSz="457200" rtl="0" fontAlgn="base">
        <a:spcBef>
          <a:spcPct val="0"/>
        </a:spcBef>
        <a:spcAft>
          <a:spcPct val="0"/>
        </a:spcAft>
        <a:defRPr sz="2600" b="1">
          <a:solidFill>
            <a:srgbClr val="5BAC35"/>
          </a:solidFill>
          <a:latin typeface="Arial Narrow" pitchFamily="34" charset="0"/>
        </a:defRPr>
      </a:lvl4pPr>
      <a:lvl5pPr algn="l" defTabSz="457200" rtl="0" fontAlgn="base">
        <a:spcBef>
          <a:spcPct val="0"/>
        </a:spcBef>
        <a:spcAft>
          <a:spcPct val="0"/>
        </a:spcAft>
        <a:defRPr sz="2600" b="1">
          <a:solidFill>
            <a:srgbClr val="5BAC35"/>
          </a:solidFill>
          <a:latin typeface="Arial Narrow" pitchFamily="34" charset="0"/>
        </a:defRPr>
      </a:lvl5pPr>
      <a:lvl6pPr marL="457200" algn="l" defTabSz="457200" rtl="0" fontAlgn="base">
        <a:spcBef>
          <a:spcPct val="0"/>
        </a:spcBef>
        <a:spcAft>
          <a:spcPct val="0"/>
        </a:spcAft>
        <a:defRPr sz="2600" b="1">
          <a:solidFill>
            <a:srgbClr val="5BAC35"/>
          </a:solidFill>
          <a:latin typeface="Arial Narrow" pitchFamily="34" charset="0"/>
        </a:defRPr>
      </a:lvl6pPr>
      <a:lvl7pPr marL="914400" algn="l" defTabSz="457200" rtl="0" fontAlgn="base">
        <a:spcBef>
          <a:spcPct val="0"/>
        </a:spcBef>
        <a:spcAft>
          <a:spcPct val="0"/>
        </a:spcAft>
        <a:defRPr sz="2600" b="1">
          <a:solidFill>
            <a:srgbClr val="5BAC35"/>
          </a:solidFill>
          <a:latin typeface="Arial Narrow" pitchFamily="34" charset="0"/>
        </a:defRPr>
      </a:lvl7pPr>
      <a:lvl8pPr marL="1371600" algn="l" defTabSz="457200" rtl="0" fontAlgn="base">
        <a:spcBef>
          <a:spcPct val="0"/>
        </a:spcBef>
        <a:spcAft>
          <a:spcPct val="0"/>
        </a:spcAft>
        <a:defRPr sz="2600" b="1">
          <a:solidFill>
            <a:srgbClr val="5BAC35"/>
          </a:solidFill>
          <a:latin typeface="Arial Narrow" pitchFamily="34" charset="0"/>
        </a:defRPr>
      </a:lvl8pPr>
      <a:lvl9pPr marL="1828800" algn="l" defTabSz="457200" rtl="0" fontAlgn="base">
        <a:spcBef>
          <a:spcPct val="0"/>
        </a:spcBef>
        <a:spcAft>
          <a:spcPct val="0"/>
        </a:spcAft>
        <a:defRPr sz="2600" b="1">
          <a:solidFill>
            <a:srgbClr val="5BAC35"/>
          </a:solidFill>
          <a:latin typeface="Arial Narrow" pitchFamily="34" charset="0"/>
        </a:defRPr>
      </a:lvl9pPr>
    </p:titleStyle>
    <p:bodyStyle>
      <a:lvl1pPr marL="182563" indent="-182563" algn="l" defTabSz="457200" rtl="0" fontAlgn="base">
        <a:spcBef>
          <a:spcPct val="20000"/>
        </a:spcBef>
        <a:spcAft>
          <a:spcPct val="0"/>
        </a:spcAft>
        <a:buFont typeface="Arial" charset="0"/>
        <a:buChar char="•"/>
        <a:defRPr kern="1200">
          <a:solidFill>
            <a:srgbClr val="6B6F71"/>
          </a:solidFill>
          <a:latin typeface="Arial"/>
          <a:ea typeface="+mn-ea"/>
          <a:cs typeface="Arial"/>
        </a:defRPr>
      </a:lvl1pPr>
      <a:lvl2pPr marL="419100" indent="-219075" algn="l" defTabSz="457200" rtl="0" fontAlgn="base">
        <a:spcBef>
          <a:spcPct val="20000"/>
        </a:spcBef>
        <a:spcAft>
          <a:spcPct val="0"/>
        </a:spcAft>
        <a:buFont typeface="Lucida Grande"/>
        <a:buChar char="-"/>
        <a:defRPr sz="1600" kern="1200">
          <a:solidFill>
            <a:srgbClr val="6B6F71"/>
          </a:solidFill>
          <a:latin typeface="Arial"/>
          <a:ea typeface="+mn-ea"/>
          <a:cs typeface="Arial"/>
        </a:defRPr>
      </a:lvl2pPr>
      <a:lvl3pPr marL="630238" indent="-182563" algn="l" defTabSz="457200" rtl="0" fontAlgn="base">
        <a:spcBef>
          <a:spcPct val="20000"/>
        </a:spcBef>
        <a:spcAft>
          <a:spcPct val="0"/>
        </a:spcAft>
        <a:buFont typeface="Arial" charset="0"/>
        <a:buChar char="•"/>
        <a:defRPr sz="1600" kern="1200">
          <a:solidFill>
            <a:srgbClr val="6B6F71"/>
          </a:solidFill>
          <a:latin typeface="Arial"/>
          <a:ea typeface="+mn-ea"/>
          <a:cs typeface="Arial"/>
        </a:defRPr>
      </a:lvl3pPr>
      <a:lvl4pPr marL="868363" indent="-219075" algn="l" defTabSz="457200" rtl="0" fontAlgn="base">
        <a:spcBef>
          <a:spcPct val="20000"/>
        </a:spcBef>
        <a:spcAft>
          <a:spcPct val="0"/>
        </a:spcAft>
        <a:buSzPct val="100000"/>
        <a:buFont typeface="Lucida Grande"/>
        <a:buChar char="–"/>
        <a:defRPr sz="1600" kern="1200">
          <a:solidFill>
            <a:srgbClr val="6B6F71"/>
          </a:solidFill>
          <a:latin typeface="Arial"/>
          <a:ea typeface="+mn-ea"/>
          <a:cs typeface="Arial"/>
        </a:defRPr>
      </a:lvl4pPr>
      <a:lvl5pPr marL="1060450" indent="-182563" algn="l" defTabSz="457200" rtl="0" fontAlgn="base">
        <a:spcBef>
          <a:spcPct val="20000"/>
        </a:spcBef>
        <a:spcAft>
          <a:spcPct val="0"/>
        </a:spcAft>
        <a:buFont typeface="Arial" charset="0"/>
        <a:buChar char="•"/>
        <a:defRPr sz="1600" kern="1200">
          <a:solidFill>
            <a:srgbClr val="6B6F7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1"/>
          <a:srcRect/>
          <a:stretch>
            <a:fillRect/>
          </a:stretch>
        </a:blipFill>
        <a:effectLst/>
      </p:bgPr>
    </p:bg>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rgbClr val="5BAC35"/>
          </a:solidFill>
          <a:ln>
            <a:noFill/>
          </a:ln>
          <a:effectLst/>
        </p:spPr>
        <p:style>
          <a:lnRef idx="1">
            <a:schemeClr val="accent1"/>
          </a:lnRef>
          <a:fillRef idx="3">
            <a:schemeClr val="accent1"/>
          </a:fillRef>
          <a:effectRef idx="2">
            <a:schemeClr val="accent1"/>
          </a:effectRef>
          <a:fontRef idx="minor">
            <a:schemeClr val="lt1"/>
          </a:fontRef>
        </p:style>
        <p:txBody>
          <a:bodyPr wrap="none" anchor="ctr"/>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841375" y="1116013"/>
            <a:ext cx="7507288" cy="746125"/>
          </a:xfrm>
          <a:prstGeom prst="rect">
            <a:avLst/>
          </a:prstGeom>
        </p:spPr>
        <p:txBody>
          <a:bodyPr vert="horz" lIns="91440" tIns="45720" rIns="91440" bIns="45720" rtlCol="0" anchor="t" anchorCtr="0">
            <a:noAutofit/>
          </a:bodyPr>
          <a:lstStyle/>
          <a:p>
            <a:r>
              <a:rPr lang="en-US" dirty="0" smtClean="0"/>
              <a:t>Click to edit Master title style</a:t>
            </a:r>
            <a:endParaRPr lang="en-US" dirty="0"/>
          </a:p>
        </p:txBody>
      </p:sp>
      <p:sp>
        <p:nvSpPr>
          <p:cNvPr id="21508" name="Text Placeholder 2"/>
          <p:cNvSpPr>
            <a:spLocks noGrp="1"/>
          </p:cNvSpPr>
          <p:nvPr>
            <p:ph type="body" idx="1"/>
          </p:nvPr>
        </p:nvSpPr>
        <p:spPr bwMode="auto">
          <a:xfrm>
            <a:off x="841375" y="1874838"/>
            <a:ext cx="7507288" cy="4271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7" name="Picture 6" descr="bb_spectrum_ppt_crop.jpg"/>
          <p:cNvPicPr>
            <a:picLocks noChangeAspect="1"/>
          </p:cNvPicPr>
          <p:nvPr userDrawn="1"/>
        </p:nvPicPr>
        <p:blipFill>
          <a:blip r:embed="rId12"/>
          <a:stretch>
            <a:fillRect/>
          </a:stretch>
        </p:blipFill>
        <p:spPr>
          <a:xfrm>
            <a:off x="0" y="0"/>
            <a:ext cx="9144000" cy="155575"/>
          </a:xfrm>
          <a:prstGeom prst="rect">
            <a:avLst/>
          </a:prstGeom>
          <a:effectLst>
            <a:outerShdw blurRad="50800" dist="38100" dir="5700000">
              <a:srgbClr val="000000">
                <a:alpha val="43000"/>
              </a:srgbClr>
            </a:outerShdw>
          </a:effectLst>
        </p:spPr>
      </p:pic>
      <p:cxnSp>
        <p:nvCxnSpPr>
          <p:cNvPr id="9" name="Straight Connector 8"/>
          <p:cNvCxnSpPr/>
          <p:nvPr userDrawn="1"/>
        </p:nvCxnSpPr>
        <p:spPr>
          <a:xfrm>
            <a:off x="-109538" y="6346825"/>
            <a:ext cx="9398001" cy="1588"/>
          </a:xfrm>
          <a:prstGeom prst="line">
            <a:avLst/>
          </a:prstGeom>
          <a:ln w="12700" cap="rnd" cmpd="sng" algn="ctr">
            <a:solidFill>
              <a:srgbClr val="373C3F"/>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21511" name="Picture 11" descr="bb_logo_notag_white.png"/>
          <p:cNvPicPr>
            <a:picLocks noChangeAspect="1"/>
          </p:cNvPicPr>
          <p:nvPr userDrawn="1"/>
        </p:nvPicPr>
        <p:blipFill>
          <a:blip r:embed="rId13"/>
          <a:srcRect/>
          <a:stretch>
            <a:fillRect/>
          </a:stretch>
        </p:blipFill>
        <p:spPr bwMode="auto">
          <a:xfrm>
            <a:off x="7497763" y="6437313"/>
            <a:ext cx="1258887" cy="192087"/>
          </a:xfrm>
          <a:prstGeom prst="rect">
            <a:avLst/>
          </a:prstGeom>
          <a:noFill/>
          <a:ln w="9525">
            <a:noFill/>
            <a:miter lim="800000"/>
            <a:headEnd/>
            <a:tailEnd/>
          </a:ln>
        </p:spPr>
      </p:pic>
      <p:sp>
        <p:nvSpPr>
          <p:cNvPr id="13" name="TextBox 12"/>
          <p:cNvSpPr txBox="1"/>
          <p:nvPr userDrawn="1"/>
        </p:nvSpPr>
        <p:spPr>
          <a:xfrm>
            <a:off x="357188" y="6400800"/>
            <a:ext cx="1014412" cy="365125"/>
          </a:xfrm>
          <a:prstGeom prst="rect">
            <a:avLst/>
          </a:prstGeom>
          <a:noFill/>
        </p:spPr>
        <p:txBody>
          <a:bodyPr anchor="ctr"/>
          <a:lstStyle/>
          <a:p>
            <a:pPr fontAlgn="auto">
              <a:spcBef>
                <a:spcPts val="0"/>
              </a:spcBef>
              <a:spcAft>
                <a:spcPts val="0"/>
              </a:spcAft>
              <a:defRPr/>
            </a:pPr>
            <a:fld id="{D0BA1F1C-67BF-5C4A-9165-8621CFBAC045}" type="datetime1">
              <a:rPr lang="en-US" sz="1000" b="1">
                <a:solidFill>
                  <a:srgbClr val="FFFFFF"/>
                </a:solidFill>
                <a:latin typeface="+mn-lt"/>
              </a:rPr>
              <a:pPr fontAlgn="auto">
                <a:spcBef>
                  <a:spcPts val="0"/>
                </a:spcBef>
                <a:spcAft>
                  <a:spcPts val="0"/>
                </a:spcAft>
                <a:defRPr/>
              </a:pPr>
              <a:t>8/22/2013</a:t>
            </a:fld>
            <a:endParaRPr lang="en-US" sz="1000" b="1" dirty="0">
              <a:solidFill>
                <a:srgbClr val="FFFFFF"/>
              </a:solidFill>
              <a:latin typeface="+mn-lt"/>
            </a:endParaRPr>
          </a:p>
        </p:txBody>
      </p:sp>
      <p:sp>
        <p:nvSpPr>
          <p:cNvPr id="14" name="TextBox 13"/>
          <p:cNvSpPr txBox="1"/>
          <p:nvPr userDrawn="1"/>
        </p:nvSpPr>
        <p:spPr>
          <a:xfrm>
            <a:off x="1371600" y="6400800"/>
            <a:ext cx="2895600" cy="365125"/>
          </a:xfrm>
          <a:prstGeom prst="rect">
            <a:avLst/>
          </a:prstGeom>
          <a:noFill/>
        </p:spPr>
        <p:txBody>
          <a:bodyPr anchor="ctr"/>
          <a:lstStyle/>
          <a:p>
            <a:pPr fontAlgn="auto">
              <a:spcBef>
                <a:spcPts val="0"/>
              </a:spcBef>
              <a:spcAft>
                <a:spcPts val="0"/>
              </a:spcAft>
              <a:defRPr/>
            </a:pPr>
            <a:r>
              <a:rPr lang="en-US" sz="1000" b="1" dirty="0">
                <a:solidFill>
                  <a:srgbClr val="373C3F"/>
                </a:solidFill>
                <a:latin typeface="+mn-lt"/>
              </a:rPr>
              <a:t>Footer</a:t>
            </a:r>
          </a:p>
        </p:txBody>
      </p:sp>
      <p:sp>
        <p:nvSpPr>
          <p:cNvPr id="15" name="TextBox 14"/>
          <p:cNvSpPr txBox="1"/>
          <p:nvPr userDrawn="1"/>
        </p:nvSpPr>
        <p:spPr>
          <a:xfrm>
            <a:off x="4343400" y="6400800"/>
            <a:ext cx="457200" cy="369888"/>
          </a:xfrm>
          <a:prstGeom prst="rect">
            <a:avLst/>
          </a:prstGeom>
          <a:noFill/>
        </p:spPr>
        <p:txBody>
          <a:bodyPr anchor="ctr"/>
          <a:lstStyle/>
          <a:p>
            <a:pPr algn="ctr" fontAlgn="auto">
              <a:spcBef>
                <a:spcPts val="0"/>
              </a:spcBef>
              <a:spcAft>
                <a:spcPts val="0"/>
              </a:spcAft>
              <a:defRPr/>
            </a:pPr>
            <a:fld id="{9806D4B8-3AD7-42CE-B3AB-E56AD1E0BE08}" type="slidenum">
              <a:rPr lang="en-US" sz="1000" b="1">
                <a:solidFill>
                  <a:srgbClr val="373C3F"/>
                </a:solidFill>
                <a:latin typeface="+mn-lt"/>
              </a:rPr>
              <a:pPr algn="ctr" fontAlgn="auto">
                <a:spcBef>
                  <a:spcPts val="0"/>
                </a:spcBef>
                <a:spcAft>
                  <a:spcPts val="0"/>
                </a:spcAft>
                <a:defRPr/>
              </a:pPr>
              <a:t>‹#›</a:t>
            </a:fld>
            <a:endParaRPr lang="en-US" sz="1000" b="1" dirty="0">
              <a:solidFill>
                <a:srgbClr val="373C3F"/>
              </a:solidFill>
              <a:latin typeface="+mn-lt"/>
            </a:endParaRPr>
          </a:p>
        </p:txBody>
      </p:sp>
    </p:spTree>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38" r:id="rId9"/>
  </p:sldLayoutIdLst>
  <p:transition>
    <p:fade/>
  </p:transition>
  <p:hf hdr="0"/>
  <p:txStyles>
    <p:titleStyle>
      <a:lvl1pPr algn="l" defTabSz="457200" rtl="0" fontAlgn="base">
        <a:spcBef>
          <a:spcPct val="0"/>
        </a:spcBef>
        <a:spcAft>
          <a:spcPct val="0"/>
        </a:spcAft>
        <a:defRPr sz="2600" b="1" kern="1200" cap="all" spc="300">
          <a:solidFill>
            <a:schemeClr val="bg1"/>
          </a:solidFill>
          <a:latin typeface="Arial Narrow"/>
          <a:ea typeface="+mj-ea"/>
          <a:cs typeface="Arial Narrow"/>
        </a:defRPr>
      </a:lvl1pPr>
      <a:lvl2pPr algn="l" defTabSz="457200" rtl="0" fontAlgn="base">
        <a:spcBef>
          <a:spcPct val="0"/>
        </a:spcBef>
        <a:spcAft>
          <a:spcPct val="0"/>
        </a:spcAft>
        <a:defRPr sz="2600" b="1">
          <a:solidFill>
            <a:schemeClr val="bg1"/>
          </a:solidFill>
          <a:latin typeface="Arial Narrow" pitchFamily="34" charset="0"/>
        </a:defRPr>
      </a:lvl2pPr>
      <a:lvl3pPr algn="l" defTabSz="457200" rtl="0" fontAlgn="base">
        <a:spcBef>
          <a:spcPct val="0"/>
        </a:spcBef>
        <a:spcAft>
          <a:spcPct val="0"/>
        </a:spcAft>
        <a:defRPr sz="2600" b="1">
          <a:solidFill>
            <a:schemeClr val="bg1"/>
          </a:solidFill>
          <a:latin typeface="Arial Narrow" pitchFamily="34" charset="0"/>
        </a:defRPr>
      </a:lvl3pPr>
      <a:lvl4pPr algn="l" defTabSz="457200" rtl="0" fontAlgn="base">
        <a:spcBef>
          <a:spcPct val="0"/>
        </a:spcBef>
        <a:spcAft>
          <a:spcPct val="0"/>
        </a:spcAft>
        <a:defRPr sz="2600" b="1">
          <a:solidFill>
            <a:schemeClr val="bg1"/>
          </a:solidFill>
          <a:latin typeface="Arial Narrow" pitchFamily="34" charset="0"/>
        </a:defRPr>
      </a:lvl4pPr>
      <a:lvl5pPr algn="l" defTabSz="457200" rtl="0" fontAlgn="base">
        <a:spcBef>
          <a:spcPct val="0"/>
        </a:spcBef>
        <a:spcAft>
          <a:spcPct val="0"/>
        </a:spcAft>
        <a:defRPr sz="2600" b="1">
          <a:solidFill>
            <a:schemeClr val="bg1"/>
          </a:solidFill>
          <a:latin typeface="Arial Narrow" pitchFamily="34" charset="0"/>
        </a:defRPr>
      </a:lvl5pPr>
      <a:lvl6pPr marL="457200" algn="l" defTabSz="457200" rtl="0" fontAlgn="base">
        <a:spcBef>
          <a:spcPct val="0"/>
        </a:spcBef>
        <a:spcAft>
          <a:spcPct val="0"/>
        </a:spcAft>
        <a:defRPr sz="2600" b="1">
          <a:solidFill>
            <a:schemeClr val="bg1"/>
          </a:solidFill>
          <a:latin typeface="Arial Narrow" pitchFamily="34" charset="0"/>
        </a:defRPr>
      </a:lvl6pPr>
      <a:lvl7pPr marL="914400" algn="l" defTabSz="457200" rtl="0" fontAlgn="base">
        <a:spcBef>
          <a:spcPct val="0"/>
        </a:spcBef>
        <a:spcAft>
          <a:spcPct val="0"/>
        </a:spcAft>
        <a:defRPr sz="2600" b="1">
          <a:solidFill>
            <a:schemeClr val="bg1"/>
          </a:solidFill>
          <a:latin typeface="Arial Narrow" pitchFamily="34" charset="0"/>
        </a:defRPr>
      </a:lvl7pPr>
      <a:lvl8pPr marL="1371600" algn="l" defTabSz="457200" rtl="0" fontAlgn="base">
        <a:spcBef>
          <a:spcPct val="0"/>
        </a:spcBef>
        <a:spcAft>
          <a:spcPct val="0"/>
        </a:spcAft>
        <a:defRPr sz="2600" b="1">
          <a:solidFill>
            <a:schemeClr val="bg1"/>
          </a:solidFill>
          <a:latin typeface="Arial Narrow" pitchFamily="34" charset="0"/>
        </a:defRPr>
      </a:lvl8pPr>
      <a:lvl9pPr marL="1828800" algn="l" defTabSz="457200" rtl="0" fontAlgn="base">
        <a:spcBef>
          <a:spcPct val="0"/>
        </a:spcBef>
        <a:spcAft>
          <a:spcPct val="0"/>
        </a:spcAft>
        <a:defRPr sz="2600" b="1">
          <a:solidFill>
            <a:schemeClr val="bg1"/>
          </a:solidFill>
          <a:latin typeface="Arial Narrow" pitchFamily="34" charset="0"/>
        </a:defRPr>
      </a:lvl9pPr>
    </p:titleStyle>
    <p:bodyStyle>
      <a:lvl1pPr marL="182563" indent="-182563" algn="l" defTabSz="457200" rtl="0" fontAlgn="base">
        <a:spcBef>
          <a:spcPct val="20000"/>
        </a:spcBef>
        <a:spcAft>
          <a:spcPct val="0"/>
        </a:spcAft>
        <a:buFont typeface="Arial" charset="0"/>
        <a:buChar char="•"/>
        <a:defRPr kern="1200">
          <a:solidFill>
            <a:srgbClr val="FFFFFF"/>
          </a:solidFill>
          <a:latin typeface="Arial"/>
          <a:ea typeface="+mn-ea"/>
          <a:cs typeface="Arial"/>
        </a:defRPr>
      </a:lvl1pPr>
      <a:lvl2pPr marL="419100" indent="-219075" algn="l" defTabSz="457200" rtl="0" fontAlgn="base">
        <a:spcBef>
          <a:spcPct val="20000"/>
        </a:spcBef>
        <a:spcAft>
          <a:spcPct val="0"/>
        </a:spcAft>
        <a:buFont typeface="Lucida Grande"/>
        <a:buChar char="-"/>
        <a:defRPr sz="1600" kern="1200">
          <a:solidFill>
            <a:srgbClr val="FFFFFF"/>
          </a:solidFill>
          <a:latin typeface="Arial"/>
          <a:ea typeface="+mn-ea"/>
          <a:cs typeface="Arial"/>
        </a:defRPr>
      </a:lvl2pPr>
      <a:lvl3pPr marL="630238" indent="-182563" algn="l" defTabSz="457200" rtl="0" fontAlgn="base">
        <a:spcBef>
          <a:spcPct val="20000"/>
        </a:spcBef>
        <a:spcAft>
          <a:spcPct val="0"/>
        </a:spcAft>
        <a:buFont typeface="Arial" charset="0"/>
        <a:buChar char="•"/>
        <a:defRPr sz="1600" kern="1200">
          <a:solidFill>
            <a:srgbClr val="FFFFFF"/>
          </a:solidFill>
          <a:latin typeface="Arial"/>
          <a:ea typeface="+mn-ea"/>
          <a:cs typeface="Arial"/>
        </a:defRPr>
      </a:lvl3pPr>
      <a:lvl4pPr marL="868363" indent="-219075" algn="l" defTabSz="457200" rtl="0" fontAlgn="base">
        <a:spcBef>
          <a:spcPct val="20000"/>
        </a:spcBef>
        <a:spcAft>
          <a:spcPct val="0"/>
        </a:spcAft>
        <a:buSzPct val="100000"/>
        <a:buFont typeface="Lucida Grande"/>
        <a:buChar char="–"/>
        <a:defRPr sz="1600" kern="1200">
          <a:solidFill>
            <a:srgbClr val="FFFFFF"/>
          </a:solidFill>
          <a:latin typeface="Arial"/>
          <a:ea typeface="+mn-ea"/>
          <a:cs typeface="Arial"/>
        </a:defRPr>
      </a:lvl4pPr>
      <a:lvl5pPr marL="1060450" indent="-182563" algn="l" defTabSz="457200" rtl="0" fontAlgn="base">
        <a:spcBef>
          <a:spcPct val="20000"/>
        </a:spcBef>
        <a:spcAft>
          <a:spcPct val="0"/>
        </a:spcAft>
        <a:buFont typeface="Arial" charset="0"/>
        <a:buChar char="•"/>
        <a:defRPr sz="1600" kern="1200">
          <a:solidFill>
            <a:srgbClr val="FFFFFF"/>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1"/>
          <a:srcRect/>
          <a:stretch>
            <a:fillRect/>
          </a:stretch>
        </a:blipFill>
        <a:effectLst/>
      </p:bgPr>
    </p:bg>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rgbClr val="373C3F"/>
          </a:solidFill>
          <a:ln>
            <a:noFill/>
          </a:ln>
          <a:effectLst/>
        </p:spPr>
        <p:style>
          <a:lnRef idx="1">
            <a:schemeClr val="accent1"/>
          </a:lnRef>
          <a:fillRef idx="3">
            <a:schemeClr val="accent1"/>
          </a:fillRef>
          <a:effectRef idx="2">
            <a:schemeClr val="accent1"/>
          </a:effectRef>
          <a:fontRef idx="minor">
            <a:schemeClr val="lt1"/>
          </a:fontRef>
        </p:style>
        <p:txBody>
          <a:bodyPr wrap="none" anchor="ctr"/>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841375" y="1116013"/>
            <a:ext cx="7507288" cy="746125"/>
          </a:xfrm>
          <a:prstGeom prst="rect">
            <a:avLst/>
          </a:prstGeom>
        </p:spPr>
        <p:txBody>
          <a:bodyPr vert="horz" lIns="91440" tIns="45720" rIns="91440" bIns="45720" rtlCol="0" anchor="t" anchorCtr="0">
            <a:noAutofit/>
          </a:bodyPr>
          <a:lstStyle/>
          <a:p>
            <a:r>
              <a:rPr lang="en-US" dirty="0" smtClean="0"/>
              <a:t>Click to edit Master title style</a:t>
            </a:r>
            <a:endParaRPr lang="en-US" dirty="0"/>
          </a:p>
        </p:txBody>
      </p:sp>
      <p:sp>
        <p:nvSpPr>
          <p:cNvPr id="31748" name="Text Placeholder 2"/>
          <p:cNvSpPr>
            <a:spLocks noGrp="1"/>
          </p:cNvSpPr>
          <p:nvPr>
            <p:ph type="body" idx="1"/>
          </p:nvPr>
        </p:nvSpPr>
        <p:spPr bwMode="auto">
          <a:xfrm>
            <a:off x="841375" y="1874838"/>
            <a:ext cx="7507288" cy="4271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7" name="Picture 6" descr="bb_spectrum_ppt_crop.jpg"/>
          <p:cNvPicPr>
            <a:picLocks noChangeAspect="1"/>
          </p:cNvPicPr>
          <p:nvPr userDrawn="1"/>
        </p:nvPicPr>
        <p:blipFill>
          <a:blip r:embed="rId12"/>
          <a:stretch>
            <a:fillRect/>
          </a:stretch>
        </p:blipFill>
        <p:spPr>
          <a:xfrm>
            <a:off x="0" y="0"/>
            <a:ext cx="9144000" cy="155575"/>
          </a:xfrm>
          <a:prstGeom prst="rect">
            <a:avLst/>
          </a:prstGeom>
          <a:effectLst>
            <a:outerShdw blurRad="50800" dist="38100" dir="5700000">
              <a:srgbClr val="000000">
                <a:alpha val="43000"/>
              </a:srgbClr>
            </a:outerShdw>
          </a:effectLst>
        </p:spPr>
      </p:pic>
      <p:cxnSp>
        <p:nvCxnSpPr>
          <p:cNvPr id="9" name="Straight Connector 8"/>
          <p:cNvCxnSpPr/>
          <p:nvPr userDrawn="1"/>
        </p:nvCxnSpPr>
        <p:spPr>
          <a:xfrm>
            <a:off x="-109538" y="6346825"/>
            <a:ext cx="9398001" cy="1588"/>
          </a:xfrm>
          <a:prstGeom prst="line">
            <a:avLst/>
          </a:prstGeom>
          <a:ln w="12700" cap="rnd" cmpd="sng" algn="ctr">
            <a:solidFill>
              <a:schemeClr val="bg1"/>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31751" name="Picture 11" descr="bb_logo_notag_white.png"/>
          <p:cNvPicPr>
            <a:picLocks noChangeAspect="1"/>
          </p:cNvPicPr>
          <p:nvPr userDrawn="1"/>
        </p:nvPicPr>
        <p:blipFill>
          <a:blip r:embed="rId13"/>
          <a:srcRect/>
          <a:stretch>
            <a:fillRect/>
          </a:stretch>
        </p:blipFill>
        <p:spPr bwMode="auto">
          <a:xfrm>
            <a:off x="7497763" y="6437313"/>
            <a:ext cx="1258887" cy="192087"/>
          </a:xfrm>
          <a:prstGeom prst="rect">
            <a:avLst/>
          </a:prstGeom>
          <a:noFill/>
          <a:ln w="9525">
            <a:noFill/>
            <a:miter lim="800000"/>
            <a:headEnd/>
            <a:tailEnd/>
          </a:ln>
        </p:spPr>
      </p:pic>
      <p:sp>
        <p:nvSpPr>
          <p:cNvPr id="13" name="TextBox 12"/>
          <p:cNvSpPr txBox="1"/>
          <p:nvPr userDrawn="1"/>
        </p:nvSpPr>
        <p:spPr>
          <a:xfrm>
            <a:off x="357188" y="6400800"/>
            <a:ext cx="1014412" cy="365125"/>
          </a:xfrm>
          <a:prstGeom prst="rect">
            <a:avLst/>
          </a:prstGeom>
          <a:noFill/>
        </p:spPr>
        <p:txBody>
          <a:bodyPr anchor="ctr"/>
          <a:lstStyle/>
          <a:p>
            <a:pPr fontAlgn="auto">
              <a:spcBef>
                <a:spcPts val="0"/>
              </a:spcBef>
              <a:spcAft>
                <a:spcPts val="0"/>
              </a:spcAft>
              <a:defRPr/>
            </a:pPr>
            <a:fld id="{D0BA1F1C-67BF-5C4A-9165-8621CFBAC045}" type="datetime1">
              <a:rPr lang="en-US" sz="1000" b="1">
                <a:solidFill>
                  <a:schemeClr val="bg1"/>
                </a:solidFill>
                <a:latin typeface="+mn-lt"/>
              </a:rPr>
              <a:pPr fontAlgn="auto">
                <a:spcBef>
                  <a:spcPts val="0"/>
                </a:spcBef>
                <a:spcAft>
                  <a:spcPts val="0"/>
                </a:spcAft>
                <a:defRPr/>
              </a:pPr>
              <a:t>8/22/2013</a:t>
            </a:fld>
            <a:endParaRPr lang="en-US" sz="1000" b="1" dirty="0">
              <a:solidFill>
                <a:schemeClr val="bg1"/>
              </a:solidFill>
              <a:latin typeface="+mn-lt"/>
            </a:endParaRPr>
          </a:p>
        </p:txBody>
      </p:sp>
      <p:sp>
        <p:nvSpPr>
          <p:cNvPr id="14" name="TextBox 13"/>
          <p:cNvSpPr txBox="1"/>
          <p:nvPr userDrawn="1"/>
        </p:nvSpPr>
        <p:spPr>
          <a:xfrm>
            <a:off x="1371600" y="6400800"/>
            <a:ext cx="2895600" cy="365125"/>
          </a:xfrm>
          <a:prstGeom prst="rect">
            <a:avLst/>
          </a:prstGeom>
          <a:noFill/>
        </p:spPr>
        <p:txBody>
          <a:bodyPr anchor="ctr"/>
          <a:lstStyle/>
          <a:p>
            <a:pPr fontAlgn="auto">
              <a:spcBef>
                <a:spcPts val="0"/>
              </a:spcBef>
              <a:spcAft>
                <a:spcPts val="0"/>
              </a:spcAft>
              <a:defRPr/>
            </a:pPr>
            <a:r>
              <a:rPr lang="en-US" sz="1000" b="1" dirty="0">
                <a:solidFill>
                  <a:srgbClr val="FFFFFF"/>
                </a:solidFill>
                <a:latin typeface="+mn-lt"/>
              </a:rPr>
              <a:t>Footer</a:t>
            </a:r>
          </a:p>
        </p:txBody>
      </p:sp>
      <p:sp>
        <p:nvSpPr>
          <p:cNvPr id="15" name="TextBox 14"/>
          <p:cNvSpPr txBox="1"/>
          <p:nvPr userDrawn="1"/>
        </p:nvSpPr>
        <p:spPr>
          <a:xfrm>
            <a:off x="4343400" y="6400800"/>
            <a:ext cx="457200" cy="369888"/>
          </a:xfrm>
          <a:prstGeom prst="rect">
            <a:avLst/>
          </a:prstGeom>
          <a:noFill/>
        </p:spPr>
        <p:txBody>
          <a:bodyPr anchor="ctr"/>
          <a:lstStyle/>
          <a:p>
            <a:pPr algn="ctr" fontAlgn="auto">
              <a:spcBef>
                <a:spcPts val="0"/>
              </a:spcBef>
              <a:spcAft>
                <a:spcPts val="0"/>
              </a:spcAft>
              <a:defRPr/>
            </a:pPr>
            <a:fld id="{FC0C5F0B-8B40-467A-BB94-F699FE6E1C1C}" type="slidenum">
              <a:rPr lang="en-US" sz="1000" b="1">
                <a:solidFill>
                  <a:srgbClr val="FFFFFF"/>
                </a:solidFill>
                <a:latin typeface="+mn-lt"/>
              </a:rPr>
              <a:pPr algn="ctr" fontAlgn="auto">
                <a:spcBef>
                  <a:spcPts val="0"/>
                </a:spcBef>
                <a:spcAft>
                  <a:spcPts val="0"/>
                </a:spcAft>
                <a:defRPr/>
              </a:pPr>
              <a:t>‹#›</a:t>
            </a:fld>
            <a:endParaRPr lang="en-US" sz="1000" b="1" dirty="0">
              <a:solidFill>
                <a:srgbClr val="FFFFFF"/>
              </a:solidFill>
              <a:latin typeface="+mn-lt"/>
            </a:endParaRPr>
          </a:p>
        </p:txBody>
      </p:sp>
    </p:spTree>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39" r:id="rId9"/>
  </p:sldLayoutIdLst>
  <p:transition>
    <p:fade/>
  </p:transition>
  <p:hf hdr="0"/>
  <p:txStyles>
    <p:titleStyle>
      <a:lvl1pPr algn="l" defTabSz="457200" rtl="0" fontAlgn="base">
        <a:spcBef>
          <a:spcPct val="0"/>
        </a:spcBef>
        <a:spcAft>
          <a:spcPct val="0"/>
        </a:spcAft>
        <a:defRPr sz="2600" b="1" kern="1200" cap="all" spc="300">
          <a:solidFill>
            <a:srgbClr val="5BAC35"/>
          </a:solidFill>
          <a:latin typeface="Arial Narrow"/>
          <a:ea typeface="+mj-ea"/>
          <a:cs typeface="Arial Narrow"/>
        </a:defRPr>
      </a:lvl1pPr>
      <a:lvl2pPr algn="l" defTabSz="457200" rtl="0" fontAlgn="base">
        <a:spcBef>
          <a:spcPct val="0"/>
        </a:spcBef>
        <a:spcAft>
          <a:spcPct val="0"/>
        </a:spcAft>
        <a:defRPr sz="2600" b="1">
          <a:solidFill>
            <a:srgbClr val="5BAC35"/>
          </a:solidFill>
          <a:latin typeface="Arial Narrow" pitchFamily="34" charset="0"/>
        </a:defRPr>
      </a:lvl2pPr>
      <a:lvl3pPr algn="l" defTabSz="457200" rtl="0" fontAlgn="base">
        <a:spcBef>
          <a:spcPct val="0"/>
        </a:spcBef>
        <a:spcAft>
          <a:spcPct val="0"/>
        </a:spcAft>
        <a:defRPr sz="2600" b="1">
          <a:solidFill>
            <a:srgbClr val="5BAC35"/>
          </a:solidFill>
          <a:latin typeface="Arial Narrow" pitchFamily="34" charset="0"/>
        </a:defRPr>
      </a:lvl3pPr>
      <a:lvl4pPr algn="l" defTabSz="457200" rtl="0" fontAlgn="base">
        <a:spcBef>
          <a:spcPct val="0"/>
        </a:spcBef>
        <a:spcAft>
          <a:spcPct val="0"/>
        </a:spcAft>
        <a:defRPr sz="2600" b="1">
          <a:solidFill>
            <a:srgbClr val="5BAC35"/>
          </a:solidFill>
          <a:latin typeface="Arial Narrow" pitchFamily="34" charset="0"/>
        </a:defRPr>
      </a:lvl4pPr>
      <a:lvl5pPr algn="l" defTabSz="457200" rtl="0" fontAlgn="base">
        <a:spcBef>
          <a:spcPct val="0"/>
        </a:spcBef>
        <a:spcAft>
          <a:spcPct val="0"/>
        </a:spcAft>
        <a:defRPr sz="2600" b="1">
          <a:solidFill>
            <a:srgbClr val="5BAC35"/>
          </a:solidFill>
          <a:latin typeface="Arial Narrow" pitchFamily="34" charset="0"/>
        </a:defRPr>
      </a:lvl5pPr>
      <a:lvl6pPr marL="457200" algn="l" defTabSz="457200" rtl="0" fontAlgn="base">
        <a:spcBef>
          <a:spcPct val="0"/>
        </a:spcBef>
        <a:spcAft>
          <a:spcPct val="0"/>
        </a:spcAft>
        <a:defRPr sz="2600" b="1">
          <a:solidFill>
            <a:srgbClr val="5BAC35"/>
          </a:solidFill>
          <a:latin typeface="Arial Narrow" pitchFamily="34" charset="0"/>
        </a:defRPr>
      </a:lvl6pPr>
      <a:lvl7pPr marL="914400" algn="l" defTabSz="457200" rtl="0" fontAlgn="base">
        <a:spcBef>
          <a:spcPct val="0"/>
        </a:spcBef>
        <a:spcAft>
          <a:spcPct val="0"/>
        </a:spcAft>
        <a:defRPr sz="2600" b="1">
          <a:solidFill>
            <a:srgbClr val="5BAC35"/>
          </a:solidFill>
          <a:latin typeface="Arial Narrow" pitchFamily="34" charset="0"/>
        </a:defRPr>
      </a:lvl7pPr>
      <a:lvl8pPr marL="1371600" algn="l" defTabSz="457200" rtl="0" fontAlgn="base">
        <a:spcBef>
          <a:spcPct val="0"/>
        </a:spcBef>
        <a:spcAft>
          <a:spcPct val="0"/>
        </a:spcAft>
        <a:defRPr sz="2600" b="1">
          <a:solidFill>
            <a:srgbClr val="5BAC35"/>
          </a:solidFill>
          <a:latin typeface="Arial Narrow" pitchFamily="34" charset="0"/>
        </a:defRPr>
      </a:lvl8pPr>
      <a:lvl9pPr marL="1828800" algn="l" defTabSz="457200" rtl="0" fontAlgn="base">
        <a:spcBef>
          <a:spcPct val="0"/>
        </a:spcBef>
        <a:spcAft>
          <a:spcPct val="0"/>
        </a:spcAft>
        <a:defRPr sz="2600" b="1">
          <a:solidFill>
            <a:srgbClr val="5BAC35"/>
          </a:solidFill>
          <a:latin typeface="Arial Narrow" pitchFamily="34" charset="0"/>
        </a:defRPr>
      </a:lvl9pPr>
    </p:titleStyle>
    <p:bodyStyle>
      <a:lvl1pPr marL="182563" indent="-182563" algn="l" defTabSz="457200" rtl="0" fontAlgn="base">
        <a:spcBef>
          <a:spcPct val="20000"/>
        </a:spcBef>
        <a:spcAft>
          <a:spcPct val="0"/>
        </a:spcAft>
        <a:buFont typeface="Arial" charset="0"/>
        <a:buChar char="•"/>
        <a:defRPr kern="1200">
          <a:solidFill>
            <a:srgbClr val="FFFFFF"/>
          </a:solidFill>
          <a:latin typeface="Arial"/>
          <a:ea typeface="+mn-ea"/>
          <a:cs typeface="Arial"/>
        </a:defRPr>
      </a:lvl1pPr>
      <a:lvl2pPr marL="419100" indent="-219075" algn="l" defTabSz="457200" rtl="0" fontAlgn="base">
        <a:spcBef>
          <a:spcPct val="20000"/>
        </a:spcBef>
        <a:spcAft>
          <a:spcPct val="0"/>
        </a:spcAft>
        <a:buFont typeface="Lucida Grande"/>
        <a:buChar char="-"/>
        <a:defRPr sz="1600" kern="1200">
          <a:solidFill>
            <a:srgbClr val="FFFFFF"/>
          </a:solidFill>
          <a:latin typeface="Arial"/>
          <a:ea typeface="+mn-ea"/>
          <a:cs typeface="Arial"/>
        </a:defRPr>
      </a:lvl2pPr>
      <a:lvl3pPr marL="630238" indent="-182563" algn="l" defTabSz="457200" rtl="0" fontAlgn="base">
        <a:spcBef>
          <a:spcPct val="20000"/>
        </a:spcBef>
        <a:spcAft>
          <a:spcPct val="0"/>
        </a:spcAft>
        <a:buFont typeface="Arial" charset="0"/>
        <a:buChar char="•"/>
        <a:defRPr sz="1600" kern="1200">
          <a:solidFill>
            <a:srgbClr val="FFFFFF"/>
          </a:solidFill>
          <a:latin typeface="Arial"/>
          <a:ea typeface="+mn-ea"/>
          <a:cs typeface="Arial"/>
        </a:defRPr>
      </a:lvl3pPr>
      <a:lvl4pPr marL="868363" indent="-219075" algn="l" defTabSz="457200" rtl="0" fontAlgn="base">
        <a:spcBef>
          <a:spcPct val="20000"/>
        </a:spcBef>
        <a:spcAft>
          <a:spcPct val="0"/>
        </a:spcAft>
        <a:buSzPct val="100000"/>
        <a:buFont typeface="Lucida Grande"/>
        <a:buChar char="–"/>
        <a:defRPr sz="1600" kern="1200">
          <a:solidFill>
            <a:srgbClr val="FFFFFF"/>
          </a:solidFill>
          <a:latin typeface="Arial"/>
          <a:ea typeface="+mn-ea"/>
          <a:cs typeface="Arial"/>
        </a:defRPr>
      </a:lvl4pPr>
      <a:lvl5pPr marL="1060450" indent="-182563" algn="l" defTabSz="457200" rtl="0" fontAlgn="base">
        <a:spcBef>
          <a:spcPct val="20000"/>
        </a:spcBef>
        <a:spcAft>
          <a:spcPct val="0"/>
        </a:spcAft>
        <a:buFont typeface="Arial" charset="0"/>
        <a:buChar char="•"/>
        <a:defRPr sz="1600" kern="1200">
          <a:solidFill>
            <a:srgbClr val="FFFFFF"/>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hyperlink" Target="http://www.runningusa.org/" TargetMode="External"/><Relationship Id="rId2" Type="http://schemas.openxmlformats.org/officeDocument/2006/relationships/hyperlink" Target="https://content.blackbaud.com/7007P2PBenchmark.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ctrTitle"/>
          </p:nvPr>
        </p:nvSpPr>
        <p:spPr>
          <a:xfrm>
            <a:off x="877888" y="1746250"/>
            <a:ext cx="7596187" cy="542925"/>
          </a:xfrm>
        </p:spPr>
        <p:txBody>
          <a:bodyPr/>
          <a:lstStyle/>
          <a:p>
            <a:pPr fontAlgn="auto">
              <a:spcAft>
                <a:spcPts val="0"/>
              </a:spcAft>
              <a:defRPr/>
            </a:pPr>
            <a:r>
              <a:rPr lang="en-US" dirty="0" smtClean="0"/>
              <a:t>How to Create an Endurance Program For DIY Fundraising</a:t>
            </a:r>
            <a:endParaRPr lang="en-US" dirty="0"/>
          </a:p>
        </p:txBody>
      </p:sp>
      <p:sp>
        <p:nvSpPr>
          <p:cNvPr id="44034" name="Subtitle 14"/>
          <p:cNvSpPr>
            <a:spLocks noGrp="1"/>
          </p:cNvSpPr>
          <p:nvPr>
            <p:ph type="subTitle" idx="1"/>
          </p:nvPr>
        </p:nvSpPr>
        <p:spPr>
          <a:xfrm>
            <a:off x="877888" y="3165475"/>
            <a:ext cx="7351712" cy="1752600"/>
          </a:xfrm>
        </p:spPr>
        <p:txBody>
          <a:bodyPr/>
          <a:lstStyle/>
          <a:p>
            <a:r>
              <a:rPr lang="en-US" dirty="0" smtClean="0">
                <a:latin typeface="Arial" charset="0"/>
                <a:cs typeface="Arial" charset="0"/>
              </a:rPr>
              <a:t>By: Nancy Palo, Interactive Strategy Consultant</a:t>
            </a:r>
          </a:p>
          <a:p>
            <a:r>
              <a:rPr lang="en-US" b="0" dirty="0" smtClean="0">
                <a:latin typeface="Arial" charset="0"/>
                <a:cs typeface="Arial" charset="0"/>
              </a:rPr>
              <a:t>August 23, 2013</a:t>
            </a:r>
          </a:p>
          <a:p>
            <a:endParaRPr lang="en-US" dirty="0" smtClean="0">
              <a:latin typeface="Arial" charset="0"/>
              <a:cs typeface="Arial" charset="0"/>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Program Basics</a:t>
            </a:r>
            <a:endParaRPr lang="en-US" dirty="0"/>
          </a:p>
        </p:txBody>
      </p:sp>
      <p:sp>
        <p:nvSpPr>
          <p:cNvPr id="5" name="Freeform 10"/>
          <p:cNvSpPr>
            <a:spLocks/>
          </p:cNvSpPr>
          <p:nvPr/>
        </p:nvSpPr>
        <p:spPr bwMode="auto">
          <a:xfrm rot="2720535">
            <a:off x="3753016" y="1382757"/>
            <a:ext cx="2560945" cy="1881537"/>
          </a:xfrm>
          <a:custGeom>
            <a:avLst/>
            <a:gdLst>
              <a:gd name="T0" fmla="*/ 8 w 841"/>
              <a:gd name="T1" fmla="*/ 0 h 617"/>
              <a:gd name="T2" fmla="*/ 594 w 841"/>
              <a:gd name="T3" fmla="*/ 0 h 617"/>
              <a:gd name="T4" fmla="*/ 584 w 841"/>
              <a:gd name="T5" fmla="*/ 121 h 617"/>
              <a:gd name="T6" fmla="*/ 609 w 841"/>
              <a:gd name="T7" fmla="*/ 225 h 617"/>
              <a:gd name="T8" fmla="*/ 659 w 841"/>
              <a:gd name="T9" fmla="*/ 194 h 617"/>
              <a:gd name="T10" fmla="*/ 776 w 841"/>
              <a:gd name="T11" fmla="*/ 188 h 617"/>
              <a:gd name="T12" fmla="*/ 728 w 841"/>
              <a:gd name="T13" fmla="*/ 398 h 617"/>
              <a:gd name="T14" fmla="*/ 651 w 841"/>
              <a:gd name="T15" fmla="*/ 365 h 617"/>
              <a:gd name="T16" fmla="*/ 613 w 841"/>
              <a:gd name="T17" fmla="*/ 342 h 617"/>
              <a:gd name="T18" fmla="*/ 590 w 841"/>
              <a:gd name="T19" fmla="*/ 463 h 617"/>
              <a:gd name="T20" fmla="*/ 599 w 841"/>
              <a:gd name="T21" fmla="*/ 597 h 617"/>
              <a:gd name="T22" fmla="*/ 463 w 841"/>
              <a:gd name="T23" fmla="*/ 607 h 617"/>
              <a:gd name="T24" fmla="*/ 344 w 841"/>
              <a:gd name="T25" fmla="*/ 582 h 617"/>
              <a:gd name="T26" fmla="*/ 396 w 841"/>
              <a:gd name="T27" fmla="*/ 490 h 617"/>
              <a:gd name="T28" fmla="*/ 173 w 841"/>
              <a:gd name="T29" fmla="*/ 480 h 617"/>
              <a:gd name="T30" fmla="*/ 200 w 841"/>
              <a:gd name="T31" fmla="*/ 530 h 617"/>
              <a:gd name="T32" fmla="*/ 227 w 841"/>
              <a:gd name="T33" fmla="*/ 580 h 617"/>
              <a:gd name="T34" fmla="*/ 133 w 841"/>
              <a:gd name="T35" fmla="*/ 617 h 617"/>
              <a:gd name="T36" fmla="*/ 4 w 841"/>
              <a:gd name="T37" fmla="*/ 601 h 617"/>
              <a:gd name="T38" fmla="*/ 2 w 841"/>
              <a:gd name="T39" fmla="*/ 6 h 617"/>
              <a:gd name="T40" fmla="*/ 8 w 841"/>
              <a:gd name="T41" fmla="*/ 0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1" h="617">
                <a:moveTo>
                  <a:pt x="8" y="0"/>
                </a:moveTo>
                <a:cubicBezTo>
                  <a:pt x="204" y="0"/>
                  <a:pt x="405" y="0"/>
                  <a:pt x="594" y="0"/>
                </a:cubicBezTo>
                <a:cubicBezTo>
                  <a:pt x="591" y="35"/>
                  <a:pt x="585" y="77"/>
                  <a:pt x="584" y="121"/>
                </a:cubicBezTo>
                <a:cubicBezTo>
                  <a:pt x="584" y="157"/>
                  <a:pt x="585" y="221"/>
                  <a:pt x="609" y="225"/>
                </a:cubicBezTo>
                <a:cubicBezTo>
                  <a:pt x="624" y="228"/>
                  <a:pt x="647" y="203"/>
                  <a:pt x="659" y="194"/>
                </a:cubicBezTo>
                <a:cubicBezTo>
                  <a:pt x="692" y="170"/>
                  <a:pt x="739" y="159"/>
                  <a:pt x="776" y="188"/>
                </a:cubicBezTo>
                <a:cubicBezTo>
                  <a:pt x="841" y="241"/>
                  <a:pt x="832" y="394"/>
                  <a:pt x="728" y="398"/>
                </a:cubicBezTo>
                <a:cubicBezTo>
                  <a:pt x="694" y="399"/>
                  <a:pt x="674" y="382"/>
                  <a:pt x="651" y="365"/>
                </a:cubicBezTo>
                <a:cubicBezTo>
                  <a:pt x="644" y="360"/>
                  <a:pt x="625" y="341"/>
                  <a:pt x="613" y="342"/>
                </a:cubicBezTo>
                <a:cubicBezTo>
                  <a:pt x="581" y="345"/>
                  <a:pt x="588" y="428"/>
                  <a:pt x="590" y="463"/>
                </a:cubicBezTo>
                <a:cubicBezTo>
                  <a:pt x="592" y="512"/>
                  <a:pt x="604" y="553"/>
                  <a:pt x="599" y="597"/>
                </a:cubicBezTo>
                <a:cubicBezTo>
                  <a:pt x="557" y="600"/>
                  <a:pt x="511" y="605"/>
                  <a:pt x="463" y="607"/>
                </a:cubicBezTo>
                <a:cubicBezTo>
                  <a:pt x="422" y="609"/>
                  <a:pt x="350" y="614"/>
                  <a:pt x="344" y="582"/>
                </a:cubicBezTo>
                <a:cubicBezTo>
                  <a:pt x="338" y="551"/>
                  <a:pt x="389" y="520"/>
                  <a:pt x="396" y="490"/>
                </a:cubicBezTo>
                <a:cubicBezTo>
                  <a:pt x="428" y="352"/>
                  <a:pt x="158" y="344"/>
                  <a:pt x="173" y="480"/>
                </a:cubicBezTo>
                <a:cubicBezTo>
                  <a:pt x="175" y="500"/>
                  <a:pt x="189" y="517"/>
                  <a:pt x="200" y="530"/>
                </a:cubicBezTo>
                <a:cubicBezTo>
                  <a:pt x="209" y="541"/>
                  <a:pt x="228" y="559"/>
                  <a:pt x="227" y="580"/>
                </a:cubicBezTo>
                <a:cubicBezTo>
                  <a:pt x="225" y="615"/>
                  <a:pt x="175" y="616"/>
                  <a:pt x="133" y="617"/>
                </a:cubicBezTo>
                <a:cubicBezTo>
                  <a:pt x="83" y="617"/>
                  <a:pt x="38" y="612"/>
                  <a:pt x="4" y="601"/>
                </a:cubicBezTo>
                <a:cubicBezTo>
                  <a:pt x="0" y="407"/>
                  <a:pt x="4" y="204"/>
                  <a:pt x="2" y="6"/>
                </a:cubicBezTo>
                <a:cubicBezTo>
                  <a:pt x="3" y="3"/>
                  <a:pt x="5" y="1"/>
                  <a:pt x="8" y="0"/>
                </a:cubicBezTo>
                <a:close/>
              </a:path>
            </a:pathLst>
          </a:custGeom>
          <a:solidFill>
            <a:srgbClr val="FFCC00">
              <a:alpha val="68000"/>
            </a:srgbClr>
          </a:solidFill>
          <a:ln/>
          <a:scene3d>
            <a:camera prst="orthographicFront">
              <a:rot lat="0" lon="0" rev="0"/>
            </a:camera>
            <a:lightRig rig="threePt" dir="t">
              <a:rot lat="0" lon="0" rev="1200000"/>
            </a:lightRig>
          </a:scene3d>
          <a:sp3d>
            <a:bevelT/>
          </a:sp3d>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6" name="Freeform 10"/>
          <p:cNvSpPr>
            <a:spLocks/>
          </p:cNvSpPr>
          <p:nvPr/>
        </p:nvSpPr>
        <p:spPr bwMode="auto">
          <a:xfrm rot="18974414">
            <a:off x="2439890" y="2125880"/>
            <a:ext cx="2716729" cy="1867410"/>
          </a:xfrm>
          <a:custGeom>
            <a:avLst/>
            <a:gdLst>
              <a:gd name="T0" fmla="*/ 8 w 841"/>
              <a:gd name="T1" fmla="*/ 0 h 617"/>
              <a:gd name="T2" fmla="*/ 594 w 841"/>
              <a:gd name="T3" fmla="*/ 0 h 617"/>
              <a:gd name="T4" fmla="*/ 584 w 841"/>
              <a:gd name="T5" fmla="*/ 121 h 617"/>
              <a:gd name="T6" fmla="*/ 609 w 841"/>
              <a:gd name="T7" fmla="*/ 225 h 617"/>
              <a:gd name="T8" fmla="*/ 659 w 841"/>
              <a:gd name="T9" fmla="*/ 194 h 617"/>
              <a:gd name="T10" fmla="*/ 776 w 841"/>
              <a:gd name="T11" fmla="*/ 188 h 617"/>
              <a:gd name="T12" fmla="*/ 728 w 841"/>
              <a:gd name="T13" fmla="*/ 398 h 617"/>
              <a:gd name="T14" fmla="*/ 651 w 841"/>
              <a:gd name="T15" fmla="*/ 365 h 617"/>
              <a:gd name="T16" fmla="*/ 613 w 841"/>
              <a:gd name="T17" fmla="*/ 342 h 617"/>
              <a:gd name="T18" fmla="*/ 590 w 841"/>
              <a:gd name="T19" fmla="*/ 463 h 617"/>
              <a:gd name="T20" fmla="*/ 599 w 841"/>
              <a:gd name="T21" fmla="*/ 597 h 617"/>
              <a:gd name="T22" fmla="*/ 463 w 841"/>
              <a:gd name="T23" fmla="*/ 607 h 617"/>
              <a:gd name="T24" fmla="*/ 344 w 841"/>
              <a:gd name="T25" fmla="*/ 582 h 617"/>
              <a:gd name="T26" fmla="*/ 396 w 841"/>
              <a:gd name="T27" fmla="*/ 490 h 617"/>
              <a:gd name="T28" fmla="*/ 173 w 841"/>
              <a:gd name="T29" fmla="*/ 480 h 617"/>
              <a:gd name="T30" fmla="*/ 200 w 841"/>
              <a:gd name="T31" fmla="*/ 530 h 617"/>
              <a:gd name="T32" fmla="*/ 227 w 841"/>
              <a:gd name="T33" fmla="*/ 580 h 617"/>
              <a:gd name="T34" fmla="*/ 133 w 841"/>
              <a:gd name="T35" fmla="*/ 617 h 617"/>
              <a:gd name="T36" fmla="*/ 4 w 841"/>
              <a:gd name="T37" fmla="*/ 601 h 617"/>
              <a:gd name="T38" fmla="*/ 2 w 841"/>
              <a:gd name="T39" fmla="*/ 6 h 617"/>
              <a:gd name="T40" fmla="*/ 8 w 841"/>
              <a:gd name="T41" fmla="*/ 0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1" h="617">
                <a:moveTo>
                  <a:pt x="8" y="0"/>
                </a:moveTo>
                <a:cubicBezTo>
                  <a:pt x="204" y="0"/>
                  <a:pt x="405" y="0"/>
                  <a:pt x="594" y="0"/>
                </a:cubicBezTo>
                <a:cubicBezTo>
                  <a:pt x="591" y="35"/>
                  <a:pt x="585" y="77"/>
                  <a:pt x="584" y="121"/>
                </a:cubicBezTo>
                <a:cubicBezTo>
                  <a:pt x="584" y="157"/>
                  <a:pt x="585" y="221"/>
                  <a:pt x="609" y="225"/>
                </a:cubicBezTo>
                <a:cubicBezTo>
                  <a:pt x="624" y="228"/>
                  <a:pt x="647" y="203"/>
                  <a:pt x="659" y="194"/>
                </a:cubicBezTo>
                <a:cubicBezTo>
                  <a:pt x="692" y="170"/>
                  <a:pt x="739" y="159"/>
                  <a:pt x="776" y="188"/>
                </a:cubicBezTo>
                <a:cubicBezTo>
                  <a:pt x="841" y="241"/>
                  <a:pt x="832" y="394"/>
                  <a:pt x="728" y="398"/>
                </a:cubicBezTo>
                <a:cubicBezTo>
                  <a:pt x="694" y="399"/>
                  <a:pt x="674" y="382"/>
                  <a:pt x="651" y="365"/>
                </a:cubicBezTo>
                <a:cubicBezTo>
                  <a:pt x="644" y="360"/>
                  <a:pt x="625" y="341"/>
                  <a:pt x="613" y="342"/>
                </a:cubicBezTo>
                <a:cubicBezTo>
                  <a:pt x="581" y="345"/>
                  <a:pt x="588" y="428"/>
                  <a:pt x="590" y="463"/>
                </a:cubicBezTo>
                <a:cubicBezTo>
                  <a:pt x="592" y="512"/>
                  <a:pt x="604" y="553"/>
                  <a:pt x="599" y="597"/>
                </a:cubicBezTo>
                <a:cubicBezTo>
                  <a:pt x="557" y="600"/>
                  <a:pt x="511" y="605"/>
                  <a:pt x="463" y="607"/>
                </a:cubicBezTo>
                <a:cubicBezTo>
                  <a:pt x="422" y="609"/>
                  <a:pt x="350" y="614"/>
                  <a:pt x="344" y="582"/>
                </a:cubicBezTo>
                <a:cubicBezTo>
                  <a:pt x="338" y="551"/>
                  <a:pt x="389" y="520"/>
                  <a:pt x="396" y="490"/>
                </a:cubicBezTo>
                <a:cubicBezTo>
                  <a:pt x="428" y="352"/>
                  <a:pt x="158" y="344"/>
                  <a:pt x="173" y="480"/>
                </a:cubicBezTo>
                <a:cubicBezTo>
                  <a:pt x="175" y="500"/>
                  <a:pt x="189" y="517"/>
                  <a:pt x="200" y="530"/>
                </a:cubicBezTo>
                <a:cubicBezTo>
                  <a:pt x="209" y="541"/>
                  <a:pt x="228" y="559"/>
                  <a:pt x="227" y="580"/>
                </a:cubicBezTo>
                <a:cubicBezTo>
                  <a:pt x="225" y="615"/>
                  <a:pt x="175" y="616"/>
                  <a:pt x="133" y="617"/>
                </a:cubicBezTo>
                <a:cubicBezTo>
                  <a:pt x="83" y="617"/>
                  <a:pt x="38" y="612"/>
                  <a:pt x="4" y="601"/>
                </a:cubicBezTo>
                <a:cubicBezTo>
                  <a:pt x="0" y="407"/>
                  <a:pt x="4" y="204"/>
                  <a:pt x="2" y="6"/>
                </a:cubicBezTo>
                <a:cubicBezTo>
                  <a:pt x="3" y="3"/>
                  <a:pt x="5" y="1"/>
                  <a:pt x="8" y="0"/>
                </a:cubicBezTo>
                <a:close/>
              </a:path>
            </a:pathLst>
          </a:custGeom>
          <a:solidFill>
            <a:srgbClr val="FFCC00">
              <a:alpha val="68000"/>
            </a:srgbClr>
          </a:solidFill>
          <a:ln/>
          <a:scene3d>
            <a:camera prst="orthographicFront">
              <a:rot lat="0" lon="0" rev="0"/>
            </a:camera>
            <a:lightRig rig="threePt" dir="t">
              <a:rot lat="0" lon="0" rev="1200000"/>
            </a:lightRig>
          </a:scene3d>
          <a:sp3d>
            <a:bevelT/>
          </a:sp3d>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7" name="Freeform 10"/>
          <p:cNvSpPr>
            <a:spLocks/>
          </p:cNvSpPr>
          <p:nvPr/>
        </p:nvSpPr>
        <p:spPr bwMode="auto">
          <a:xfrm rot="8120535">
            <a:off x="4529201" y="2631530"/>
            <a:ext cx="2560945" cy="1881537"/>
          </a:xfrm>
          <a:custGeom>
            <a:avLst/>
            <a:gdLst>
              <a:gd name="T0" fmla="*/ 8 w 841"/>
              <a:gd name="T1" fmla="*/ 0 h 617"/>
              <a:gd name="T2" fmla="*/ 594 w 841"/>
              <a:gd name="T3" fmla="*/ 0 h 617"/>
              <a:gd name="T4" fmla="*/ 584 w 841"/>
              <a:gd name="T5" fmla="*/ 121 h 617"/>
              <a:gd name="T6" fmla="*/ 609 w 841"/>
              <a:gd name="T7" fmla="*/ 225 h 617"/>
              <a:gd name="T8" fmla="*/ 659 w 841"/>
              <a:gd name="T9" fmla="*/ 194 h 617"/>
              <a:gd name="T10" fmla="*/ 776 w 841"/>
              <a:gd name="T11" fmla="*/ 188 h 617"/>
              <a:gd name="T12" fmla="*/ 728 w 841"/>
              <a:gd name="T13" fmla="*/ 398 h 617"/>
              <a:gd name="T14" fmla="*/ 651 w 841"/>
              <a:gd name="T15" fmla="*/ 365 h 617"/>
              <a:gd name="T16" fmla="*/ 613 w 841"/>
              <a:gd name="T17" fmla="*/ 342 h 617"/>
              <a:gd name="T18" fmla="*/ 590 w 841"/>
              <a:gd name="T19" fmla="*/ 463 h 617"/>
              <a:gd name="T20" fmla="*/ 599 w 841"/>
              <a:gd name="T21" fmla="*/ 597 h 617"/>
              <a:gd name="T22" fmla="*/ 463 w 841"/>
              <a:gd name="T23" fmla="*/ 607 h 617"/>
              <a:gd name="T24" fmla="*/ 344 w 841"/>
              <a:gd name="T25" fmla="*/ 582 h 617"/>
              <a:gd name="T26" fmla="*/ 396 w 841"/>
              <a:gd name="T27" fmla="*/ 490 h 617"/>
              <a:gd name="T28" fmla="*/ 173 w 841"/>
              <a:gd name="T29" fmla="*/ 480 h 617"/>
              <a:gd name="T30" fmla="*/ 200 w 841"/>
              <a:gd name="T31" fmla="*/ 530 h 617"/>
              <a:gd name="T32" fmla="*/ 227 w 841"/>
              <a:gd name="T33" fmla="*/ 580 h 617"/>
              <a:gd name="T34" fmla="*/ 133 w 841"/>
              <a:gd name="T35" fmla="*/ 617 h 617"/>
              <a:gd name="T36" fmla="*/ 4 w 841"/>
              <a:gd name="T37" fmla="*/ 601 h 617"/>
              <a:gd name="T38" fmla="*/ 2 w 841"/>
              <a:gd name="T39" fmla="*/ 6 h 617"/>
              <a:gd name="T40" fmla="*/ 8 w 841"/>
              <a:gd name="T41" fmla="*/ 0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1" h="617">
                <a:moveTo>
                  <a:pt x="8" y="0"/>
                </a:moveTo>
                <a:cubicBezTo>
                  <a:pt x="204" y="0"/>
                  <a:pt x="405" y="0"/>
                  <a:pt x="594" y="0"/>
                </a:cubicBezTo>
                <a:cubicBezTo>
                  <a:pt x="591" y="35"/>
                  <a:pt x="585" y="77"/>
                  <a:pt x="584" y="121"/>
                </a:cubicBezTo>
                <a:cubicBezTo>
                  <a:pt x="584" y="157"/>
                  <a:pt x="585" y="221"/>
                  <a:pt x="609" y="225"/>
                </a:cubicBezTo>
                <a:cubicBezTo>
                  <a:pt x="624" y="228"/>
                  <a:pt x="647" y="203"/>
                  <a:pt x="659" y="194"/>
                </a:cubicBezTo>
                <a:cubicBezTo>
                  <a:pt x="692" y="170"/>
                  <a:pt x="739" y="159"/>
                  <a:pt x="776" y="188"/>
                </a:cubicBezTo>
                <a:cubicBezTo>
                  <a:pt x="841" y="241"/>
                  <a:pt x="832" y="394"/>
                  <a:pt x="728" y="398"/>
                </a:cubicBezTo>
                <a:cubicBezTo>
                  <a:pt x="694" y="399"/>
                  <a:pt x="674" y="382"/>
                  <a:pt x="651" y="365"/>
                </a:cubicBezTo>
                <a:cubicBezTo>
                  <a:pt x="644" y="360"/>
                  <a:pt x="625" y="341"/>
                  <a:pt x="613" y="342"/>
                </a:cubicBezTo>
                <a:cubicBezTo>
                  <a:pt x="581" y="345"/>
                  <a:pt x="588" y="428"/>
                  <a:pt x="590" y="463"/>
                </a:cubicBezTo>
                <a:cubicBezTo>
                  <a:pt x="592" y="512"/>
                  <a:pt x="604" y="553"/>
                  <a:pt x="599" y="597"/>
                </a:cubicBezTo>
                <a:cubicBezTo>
                  <a:pt x="557" y="600"/>
                  <a:pt x="511" y="605"/>
                  <a:pt x="463" y="607"/>
                </a:cubicBezTo>
                <a:cubicBezTo>
                  <a:pt x="422" y="609"/>
                  <a:pt x="350" y="614"/>
                  <a:pt x="344" y="582"/>
                </a:cubicBezTo>
                <a:cubicBezTo>
                  <a:pt x="338" y="551"/>
                  <a:pt x="389" y="520"/>
                  <a:pt x="396" y="490"/>
                </a:cubicBezTo>
                <a:cubicBezTo>
                  <a:pt x="428" y="352"/>
                  <a:pt x="158" y="344"/>
                  <a:pt x="173" y="480"/>
                </a:cubicBezTo>
                <a:cubicBezTo>
                  <a:pt x="175" y="500"/>
                  <a:pt x="189" y="517"/>
                  <a:pt x="200" y="530"/>
                </a:cubicBezTo>
                <a:cubicBezTo>
                  <a:pt x="209" y="541"/>
                  <a:pt x="228" y="559"/>
                  <a:pt x="227" y="580"/>
                </a:cubicBezTo>
                <a:cubicBezTo>
                  <a:pt x="225" y="615"/>
                  <a:pt x="175" y="616"/>
                  <a:pt x="133" y="617"/>
                </a:cubicBezTo>
                <a:cubicBezTo>
                  <a:pt x="83" y="617"/>
                  <a:pt x="38" y="612"/>
                  <a:pt x="4" y="601"/>
                </a:cubicBezTo>
                <a:cubicBezTo>
                  <a:pt x="0" y="407"/>
                  <a:pt x="4" y="204"/>
                  <a:pt x="2" y="6"/>
                </a:cubicBezTo>
                <a:cubicBezTo>
                  <a:pt x="3" y="3"/>
                  <a:pt x="5" y="1"/>
                  <a:pt x="8" y="0"/>
                </a:cubicBezTo>
                <a:close/>
              </a:path>
            </a:pathLst>
          </a:custGeom>
          <a:solidFill>
            <a:srgbClr val="FFCC00">
              <a:alpha val="68000"/>
            </a:srgbClr>
          </a:solidFill>
          <a:ln/>
          <a:scene3d>
            <a:camera prst="orthographicFront">
              <a:rot lat="0" lon="0" rev="0"/>
            </a:camera>
            <a:lightRig rig="threePt" dir="t">
              <a:rot lat="0" lon="0" rev="1200000"/>
            </a:lightRig>
          </a:scene3d>
          <a:sp3d>
            <a:bevelT/>
          </a:sp3d>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8" name="Freeform 10"/>
          <p:cNvSpPr>
            <a:spLocks/>
          </p:cNvSpPr>
          <p:nvPr/>
        </p:nvSpPr>
        <p:spPr bwMode="auto">
          <a:xfrm rot="13520535">
            <a:off x="3290805" y="3396648"/>
            <a:ext cx="2560945" cy="1881537"/>
          </a:xfrm>
          <a:custGeom>
            <a:avLst/>
            <a:gdLst>
              <a:gd name="T0" fmla="*/ 8 w 841"/>
              <a:gd name="T1" fmla="*/ 0 h 617"/>
              <a:gd name="T2" fmla="*/ 594 w 841"/>
              <a:gd name="T3" fmla="*/ 0 h 617"/>
              <a:gd name="T4" fmla="*/ 584 w 841"/>
              <a:gd name="T5" fmla="*/ 121 h 617"/>
              <a:gd name="T6" fmla="*/ 609 w 841"/>
              <a:gd name="T7" fmla="*/ 225 h 617"/>
              <a:gd name="T8" fmla="*/ 659 w 841"/>
              <a:gd name="T9" fmla="*/ 194 h 617"/>
              <a:gd name="T10" fmla="*/ 776 w 841"/>
              <a:gd name="T11" fmla="*/ 188 h 617"/>
              <a:gd name="T12" fmla="*/ 728 w 841"/>
              <a:gd name="T13" fmla="*/ 398 h 617"/>
              <a:gd name="T14" fmla="*/ 651 w 841"/>
              <a:gd name="T15" fmla="*/ 365 h 617"/>
              <a:gd name="T16" fmla="*/ 613 w 841"/>
              <a:gd name="T17" fmla="*/ 342 h 617"/>
              <a:gd name="T18" fmla="*/ 590 w 841"/>
              <a:gd name="T19" fmla="*/ 463 h 617"/>
              <a:gd name="T20" fmla="*/ 599 w 841"/>
              <a:gd name="T21" fmla="*/ 597 h 617"/>
              <a:gd name="T22" fmla="*/ 463 w 841"/>
              <a:gd name="T23" fmla="*/ 607 h 617"/>
              <a:gd name="T24" fmla="*/ 344 w 841"/>
              <a:gd name="T25" fmla="*/ 582 h 617"/>
              <a:gd name="T26" fmla="*/ 396 w 841"/>
              <a:gd name="T27" fmla="*/ 490 h 617"/>
              <a:gd name="T28" fmla="*/ 173 w 841"/>
              <a:gd name="T29" fmla="*/ 480 h 617"/>
              <a:gd name="T30" fmla="*/ 200 w 841"/>
              <a:gd name="T31" fmla="*/ 530 h 617"/>
              <a:gd name="T32" fmla="*/ 227 w 841"/>
              <a:gd name="T33" fmla="*/ 580 h 617"/>
              <a:gd name="T34" fmla="*/ 133 w 841"/>
              <a:gd name="T35" fmla="*/ 617 h 617"/>
              <a:gd name="T36" fmla="*/ 4 w 841"/>
              <a:gd name="T37" fmla="*/ 601 h 617"/>
              <a:gd name="T38" fmla="*/ 2 w 841"/>
              <a:gd name="T39" fmla="*/ 6 h 617"/>
              <a:gd name="T40" fmla="*/ 8 w 841"/>
              <a:gd name="T41" fmla="*/ 0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1" h="617">
                <a:moveTo>
                  <a:pt x="8" y="0"/>
                </a:moveTo>
                <a:cubicBezTo>
                  <a:pt x="204" y="0"/>
                  <a:pt x="405" y="0"/>
                  <a:pt x="594" y="0"/>
                </a:cubicBezTo>
                <a:cubicBezTo>
                  <a:pt x="591" y="35"/>
                  <a:pt x="585" y="77"/>
                  <a:pt x="584" y="121"/>
                </a:cubicBezTo>
                <a:cubicBezTo>
                  <a:pt x="584" y="157"/>
                  <a:pt x="585" y="221"/>
                  <a:pt x="609" y="225"/>
                </a:cubicBezTo>
                <a:cubicBezTo>
                  <a:pt x="624" y="228"/>
                  <a:pt x="647" y="203"/>
                  <a:pt x="659" y="194"/>
                </a:cubicBezTo>
                <a:cubicBezTo>
                  <a:pt x="692" y="170"/>
                  <a:pt x="739" y="159"/>
                  <a:pt x="776" y="188"/>
                </a:cubicBezTo>
                <a:cubicBezTo>
                  <a:pt x="841" y="241"/>
                  <a:pt x="832" y="394"/>
                  <a:pt x="728" y="398"/>
                </a:cubicBezTo>
                <a:cubicBezTo>
                  <a:pt x="694" y="399"/>
                  <a:pt x="674" y="382"/>
                  <a:pt x="651" y="365"/>
                </a:cubicBezTo>
                <a:cubicBezTo>
                  <a:pt x="644" y="360"/>
                  <a:pt x="625" y="341"/>
                  <a:pt x="613" y="342"/>
                </a:cubicBezTo>
                <a:cubicBezTo>
                  <a:pt x="581" y="345"/>
                  <a:pt x="588" y="428"/>
                  <a:pt x="590" y="463"/>
                </a:cubicBezTo>
                <a:cubicBezTo>
                  <a:pt x="592" y="512"/>
                  <a:pt x="604" y="553"/>
                  <a:pt x="599" y="597"/>
                </a:cubicBezTo>
                <a:cubicBezTo>
                  <a:pt x="557" y="600"/>
                  <a:pt x="511" y="605"/>
                  <a:pt x="463" y="607"/>
                </a:cubicBezTo>
                <a:cubicBezTo>
                  <a:pt x="422" y="609"/>
                  <a:pt x="350" y="614"/>
                  <a:pt x="344" y="582"/>
                </a:cubicBezTo>
                <a:cubicBezTo>
                  <a:pt x="338" y="551"/>
                  <a:pt x="389" y="520"/>
                  <a:pt x="396" y="490"/>
                </a:cubicBezTo>
                <a:cubicBezTo>
                  <a:pt x="428" y="352"/>
                  <a:pt x="158" y="344"/>
                  <a:pt x="173" y="480"/>
                </a:cubicBezTo>
                <a:cubicBezTo>
                  <a:pt x="175" y="500"/>
                  <a:pt x="189" y="517"/>
                  <a:pt x="200" y="530"/>
                </a:cubicBezTo>
                <a:cubicBezTo>
                  <a:pt x="209" y="541"/>
                  <a:pt x="228" y="559"/>
                  <a:pt x="227" y="580"/>
                </a:cubicBezTo>
                <a:cubicBezTo>
                  <a:pt x="225" y="615"/>
                  <a:pt x="175" y="616"/>
                  <a:pt x="133" y="617"/>
                </a:cubicBezTo>
                <a:cubicBezTo>
                  <a:pt x="83" y="617"/>
                  <a:pt x="38" y="612"/>
                  <a:pt x="4" y="601"/>
                </a:cubicBezTo>
                <a:cubicBezTo>
                  <a:pt x="0" y="407"/>
                  <a:pt x="4" y="204"/>
                  <a:pt x="2" y="6"/>
                </a:cubicBezTo>
                <a:cubicBezTo>
                  <a:pt x="3" y="3"/>
                  <a:pt x="5" y="1"/>
                  <a:pt x="8" y="0"/>
                </a:cubicBezTo>
                <a:close/>
              </a:path>
            </a:pathLst>
          </a:custGeom>
          <a:solidFill>
            <a:srgbClr val="FFCC00">
              <a:alpha val="68000"/>
            </a:srgbClr>
          </a:solidFill>
          <a:ln/>
          <a:scene3d>
            <a:camera prst="orthographicFront">
              <a:rot lat="0" lon="0" rev="0"/>
            </a:camera>
            <a:lightRig rig="threePt" dir="t">
              <a:rot lat="0" lon="0" rev="1200000"/>
            </a:lightRig>
          </a:scene3d>
          <a:sp3d>
            <a:bevelT/>
          </a:sp3d>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5468842" y="3403144"/>
            <a:ext cx="1364476" cy="369332"/>
          </a:xfrm>
          <a:prstGeom prst="rect">
            <a:avLst/>
          </a:prstGeom>
          <a:noFill/>
        </p:spPr>
        <p:txBody>
          <a:bodyPr wrap="none" rtlCol="0">
            <a:spAutoFit/>
          </a:bodyPr>
          <a:lstStyle/>
          <a:p>
            <a:r>
              <a:rPr lang="en-US" b="1" dirty="0" smtClean="0"/>
              <a:t>THE TEAM</a:t>
            </a:r>
            <a:endParaRPr lang="en-US" b="1" dirty="0"/>
          </a:p>
        </p:txBody>
      </p:sp>
      <p:sp>
        <p:nvSpPr>
          <p:cNvPr id="10" name="TextBox 9"/>
          <p:cNvSpPr txBox="1"/>
          <p:nvPr/>
        </p:nvSpPr>
        <p:spPr>
          <a:xfrm>
            <a:off x="4510123" y="1445726"/>
            <a:ext cx="902811" cy="646331"/>
          </a:xfrm>
          <a:prstGeom prst="rect">
            <a:avLst/>
          </a:prstGeom>
          <a:noFill/>
        </p:spPr>
        <p:txBody>
          <a:bodyPr wrap="none" rtlCol="0">
            <a:spAutoFit/>
          </a:bodyPr>
          <a:lstStyle/>
          <a:p>
            <a:r>
              <a:rPr lang="en-US" b="1" dirty="0" smtClean="0"/>
              <a:t>RACE </a:t>
            </a:r>
            <a:br>
              <a:rPr lang="en-US" b="1" dirty="0" smtClean="0"/>
            </a:br>
            <a:r>
              <a:rPr lang="en-US" b="1" dirty="0" smtClean="0"/>
              <a:t>FEES</a:t>
            </a:r>
            <a:endParaRPr lang="en-US" b="1" dirty="0"/>
          </a:p>
        </p:txBody>
      </p:sp>
      <p:sp>
        <p:nvSpPr>
          <p:cNvPr id="11" name="TextBox 10"/>
          <p:cNvSpPr txBox="1"/>
          <p:nvPr/>
        </p:nvSpPr>
        <p:spPr>
          <a:xfrm>
            <a:off x="2871826" y="2756813"/>
            <a:ext cx="1184940" cy="646331"/>
          </a:xfrm>
          <a:prstGeom prst="rect">
            <a:avLst/>
          </a:prstGeom>
          <a:noFill/>
        </p:spPr>
        <p:txBody>
          <a:bodyPr wrap="none" rtlCol="0">
            <a:spAutoFit/>
          </a:bodyPr>
          <a:lstStyle/>
          <a:p>
            <a:pPr algn="ctr"/>
            <a:r>
              <a:rPr lang="en-US" b="1" dirty="0" smtClean="0"/>
              <a:t>RACE </a:t>
            </a:r>
            <a:br>
              <a:rPr lang="en-US" b="1" dirty="0" smtClean="0"/>
            </a:br>
            <a:r>
              <a:rPr lang="en-US" b="1" dirty="0" smtClean="0"/>
              <a:t>ENTRIES</a:t>
            </a:r>
            <a:endParaRPr lang="en-US" b="1" dirty="0"/>
          </a:p>
        </p:txBody>
      </p:sp>
      <p:sp>
        <p:nvSpPr>
          <p:cNvPr id="12" name="TextBox 11"/>
          <p:cNvSpPr txBox="1"/>
          <p:nvPr/>
        </p:nvSpPr>
        <p:spPr>
          <a:xfrm>
            <a:off x="4237612" y="4649048"/>
            <a:ext cx="1300356" cy="369332"/>
          </a:xfrm>
          <a:prstGeom prst="rect">
            <a:avLst/>
          </a:prstGeom>
          <a:noFill/>
        </p:spPr>
        <p:txBody>
          <a:bodyPr wrap="none" rtlCol="0">
            <a:spAutoFit/>
          </a:bodyPr>
          <a:lstStyle/>
          <a:p>
            <a:r>
              <a:rPr lang="en-US" b="1" dirty="0" smtClean="0"/>
              <a:t>TRAINING</a:t>
            </a:r>
            <a:endParaRPr lang="en-US" b="1"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Getting race numbers 1 of 2</a:t>
            </a:r>
            <a:endParaRPr lang="en-US" dirty="0"/>
          </a:p>
        </p:txBody>
      </p:sp>
      <p:pic>
        <p:nvPicPr>
          <p:cNvPr id="4" name="Picture 3" descr="World Marathon Majors.JPG"/>
          <p:cNvPicPr>
            <a:picLocks noChangeAspect="1"/>
          </p:cNvPicPr>
          <p:nvPr/>
        </p:nvPicPr>
        <p:blipFill>
          <a:blip r:embed="rId2"/>
          <a:stretch>
            <a:fillRect/>
          </a:stretch>
        </p:blipFill>
        <p:spPr>
          <a:xfrm>
            <a:off x="1281922" y="3199381"/>
            <a:ext cx="6352767" cy="1191144"/>
          </a:xfrm>
          <a:prstGeom prst="rect">
            <a:avLst/>
          </a:prstGeom>
        </p:spPr>
      </p:pic>
      <p:sp>
        <p:nvSpPr>
          <p:cNvPr id="2" name="Content Placeholder 1"/>
          <p:cNvSpPr>
            <a:spLocks noGrp="1"/>
          </p:cNvSpPr>
          <p:nvPr>
            <p:ph idx="1"/>
          </p:nvPr>
        </p:nvSpPr>
        <p:spPr>
          <a:xfrm>
            <a:off x="841248" y="1196346"/>
            <a:ext cx="7507224" cy="4895982"/>
          </a:xfrm>
        </p:spPr>
        <p:txBody>
          <a:bodyPr/>
          <a:lstStyle/>
          <a:p>
            <a:pPr marL="0">
              <a:buNone/>
            </a:pPr>
            <a:r>
              <a:rPr lang="en-US" dirty="0" smtClean="0"/>
              <a:t>As endurance events are becoming more popular they are selling out faster than ever and races are creating opportunities to participate by partnering with charities. Charities are sold numbers/access to the race ($100-$500+ per number) and in turn offer these numbers to their supporters in exchange for fundraising. Here are a few of the most exclusive races in the world…</a:t>
            </a:r>
          </a:p>
          <a:p>
            <a:pPr marL="0">
              <a:buNone/>
            </a:pPr>
            <a:endParaRPr lang="en-US" dirty="0" smtClean="0"/>
          </a:p>
          <a:p>
            <a:pPr marL="0">
              <a:buNone/>
            </a:pPr>
            <a:endParaRPr lang="en-US" dirty="0" smtClean="0"/>
          </a:p>
          <a:p>
            <a:pPr marL="0">
              <a:buNone/>
            </a:pPr>
            <a:endParaRPr lang="en-US" dirty="0" smtClean="0"/>
          </a:p>
          <a:p>
            <a:pPr marL="0">
              <a:buNone/>
            </a:pPr>
            <a:endParaRPr lang="en-US" dirty="0" smtClean="0"/>
          </a:p>
          <a:p>
            <a:pPr marL="0">
              <a:buNone/>
            </a:pPr>
            <a:endParaRPr lang="en-US" dirty="0" smtClean="0"/>
          </a:p>
          <a:p>
            <a:pPr marL="0">
              <a:buNone/>
            </a:pPr>
            <a:r>
              <a:rPr lang="en-US" dirty="0" smtClean="0"/>
              <a:t>Other endurance events are also great opportunities; the popularity of the half marathon is starting to pass marathons, triathlons and Iron Man events also have charity programs and emerging events like mud runs and obstacle course races can be good opportunities for charities to partner with. </a:t>
            </a:r>
            <a:br>
              <a:rPr lang="en-US" dirty="0" smtClean="0"/>
            </a:br>
            <a:endParaRPr lang="en-US" dirty="0" smtClean="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41248" y="1167788"/>
            <a:ext cx="7507224" cy="5233012"/>
          </a:xfrm>
        </p:spPr>
        <p:txBody>
          <a:bodyPr/>
          <a:lstStyle/>
          <a:p>
            <a:pPr marL="0">
              <a:buNone/>
            </a:pPr>
            <a:r>
              <a:rPr lang="en-US" dirty="0" smtClean="0"/>
              <a:t>Here are a few things you can do to secure race numbers:</a:t>
            </a:r>
          </a:p>
          <a:p>
            <a:pPr marL="0">
              <a:buNone/>
            </a:pPr>
            <a:endParaRPr lang="en-US" dirty="0" smtClean="0"/>
          </a:p>
          <a:p>
            <a:pPr marL="182880"/>
            <a:r>
              <a:rPr lang="en-US" sz="1600" dirty="0" smtClean="0"/>
              <a:t>There are third party vendors who will get you numbers to the big races, including international races like the London Marathon (almost all charity based). They are usually more expensive than going directly through the race itself but many times the only way to enter the most exclusive races. </a:t>
            </a:r>
            <a:br>
              <a:rPr lang="en-US" sz="1600" dirty="0" smtClean="0"/>
            </a:br>
            <a:endParaRPr lang="en-US" sz="1600" dirty="0" smtClean="0"/>
          </a:p>
          <a:p>
            <a:pPr marL="182880"/>
            <a:r>
              <a:rPr lang="en-US" sz="1600" dirty="0" smtClean="0"/>
              <a:t>Look at the other charity programs to see what races they have teams for and make a target list of what races you want to request numbers from.</a:t>
            </a:r>
            <a:br>
              <a:rPr lang="en-US" sz="1600" dirty="0" smtClean="0"/>
            </a:br>
            <a:endParaRPr lang="en-US" sz="1600" dirty="0" smtClean="0"/>
          </a:p>
          <a:p>
            <a:pPr marL="182880"/>
            <a:r>
              <a:rPr lang="en-US" sz="1600" dirty="0" smtClean="0"/>
              <a:t>Go to each race and seek information about becoming a charity partner.</a:t>
            </a:r>
            <a:br>
              <a:rPr lang="en-US" sz="1600" dirty="0" smtClean="0"/>
            </a:br>
            <a:endParaRPr lang="en-US" sz="1600" dirty="0" smtClean="0"/>
          </a:p>
          <a:p>
            <a:pPr marL="182880"/>
            <a:r>
              <a:rPr lang="en-US" sz="1600" dirty="0" smtClean="0"/>
              <a:t>Apply for each race. If you are denied the first year, apply again next year. It may take a few times.</a:t>
            </a:r>
          </a:p>
          <a:p>
            <a:pPr marL="0">
              <a:buNone/>
            </a:pPr>
            <a:endParaRPr lang="en-US" dirty="0" smtClean="0"/>
          </a:p>
          <a:p>
            <a:pPr marL="0">
              <a:buNone/>
            </a:pPr>
            <a:r>
              <a:rPr lang="en-US" sz="1600" i="1" dirty="0" smtClean="0"/>
              <a:t>Leverage your contacts! Once you know which races you will be applying for send the list to your board and ask if any of them have connections to anyone at any of the races and ask them to make a call. It is all about who you know!</a:t>
            </a:r>
          </a:p>
        </p:txBody>
      </p:sp>
      <p:sp>
        <p:nvSpPr>
          <p:cNvPr id="3" name="Title 2"/>
          <p:cNvSpPr>
            <a:spLocks noGrp="1"/>
          </p:cNvSpPr>
          <p:nvPr>
            <p:ph type="title"/>
          </p:nvPr>
        </p:nvSpPr>
        <p:spPr>
          <a:xfrm>
            <a:off x="841248" y="603504"/>
            <a:ext cx="7507224" cy="421065"/>
          </a:xfrm>
        </p:spPr>
        <p:txBody>
          <a:bodyPr/>
          <a:lstStyle/>
          <a:p>
            <a:r>
              <a:rPr lang="en-US" dirty="0" smtClean="0"/>
              <a:t>Getting race numbers 2 of 2</a:t>
            </a:r>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41248" y="1211855"/>
            <a:ext cx="7507224" cy="4796219"/>
          </a:xfrm>
        </p:spPr>
        <p:txBody>
          <a:bodyPr/>
          <a:lstStyle/>
          <a:p>
            <a:pPr marL="0">
              <a:buNone/>
            </a:pPr>
            <a:r>
              <a:rPr lang="en-US" dirty="0" smtClean="0"/>
              <a:t>A strategy should be developed about whether or not to pay for the participant’s race fees in exchange for fundraising. Every organization handles it differently. Here are a sample of scenarios to consider:</a:t>
            </a:r>
          </a:p>
          <a:p>
            <a:pPr marL="0">
              <a:buNone/>
            </a:pPr>
            <a:endParaRPr lang="en-US" dirty="0" smtClean="0"/>
          </a:p>
          <a:p>
            <a:r>
              <a:rPr lang="en-US" sz="1600" dirty="0" smtClean="0"/>
              <a:t>Create a policy to never pay a race registration fee. </a:t>
            </a:r>
          </a:p>
          <a:p>
            <a:endParaRPr lang="en-US" sz="1600" dirty="0" smtClean="0"/>
          </a:p>
          <a:p>
            <a:r>
              <a:rPr lang="en-US" sz="1600" dirty="0" smtClean="0"/>
              <a:t>Pay for race registration fees if the fundraiser commits to a fundraising minimum.</a:t>
            </a:r>
          </a:p>
          <a:p>
            <a:endParaRPr lang="en-US" sz="1600" dirty="0" smtClean="0"/>
          </a:p>
          <a:p>
            <a:r>
              <a:rPr lang="en-US" sz="1600" dirty="0" smtClean="0"/>
              <a:t>Pay for race registration fees for past top fundraisers or organizational donors.</a:t>
            </a:r>
          </a:p>
          <a:p>
            <a:endParaRPr lang="en-US" sz="1600" dirty="0" smtClean="0"/>
          </a:p>
          <a:p>
            <a:r>
              <a:rPr lang="en-US" sz="1600" dirty="0" smtClean="0"/>
              <a:t>Require a registration fee to be a member of the team and the fee may or may not include their race registration fee and/or a team wearable.</a:t>
            </a:r>
          </a:p>
          <a:p>
            <a:endParaRPr lang="en-US" dirty="0" smtClean="0"/>
          </a:p>
          <a:p>
            <a:endParaRPr lang="en-US" dirty="0" smtClean="0"/>
          </a:p>
        </p:txBody>
      </p:sp>
      <p:sp>
        <p:nvSpPr>
          <p:cNvPr id="3" name="Title 2"/>
          <p:cNvSpPr>
            <a:spLocks noGrp="1"/>
          </p:cNvSpPr>
          <p:nvPr>
            <p:ph type="title"/>
          </p:nvPr>
        </p:nvSpPr>
        <p:spPr/>
        <p:txBody>
          <a:bodyPr/>
          <a:lstStyle/>
          <a:p>
            <a:r>
              <a:rPr lang="en-US" dirty="0" smtClean="0"/>
              <a:t>Registration fees</a:t>
            </a:r>
            <a:endParaRPr lang="en-US"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41248" y="1035586"/>
            <a:ext cx="7507224" cy="5332164"/>
          </a:xfrm>
        </p:spPr>
        <p:txBody>
          <a:bodyPr/>
          <a:lstStyle/>
          <a:p>
            <a:pPr marL="0">
              <a:buNone/>
            </a:pPr>
            <a:r>
              <a:rPr lang="en-US" dirty="0" smtClean="0"/>
              <a:t>Your program can have a variety of levels of participation. Each level of participation is usually defined by the costs and benefits for fundraisers.</a:t>
            </a:r>
          </a:p>
          <a:p>
            <a:pPr marL="0">
              <a:buNone/>
            </a:pPr>
            <a:endParaRPr lang="en-US" dirty="0" smtClean="0"/>
          </a:p>
          <a:p>
            <a:pPr marL="91440" lvl="2"/>
            <a:r>
              <a:rPr lang="en-US" b="1" dirty="0" smtClean="0"/>
              <a:t>Do It Yourself</a:t>
            </a:r>
            <a:r>
              <a:rPr lang="en-US" dirty="0" smtClean="0"/>
              <a:t>: The fundraiser signs up to run a race they are already registered for and raises money for you, at no cost to the organization. Any incentives given to the fundraiser are optional. </a:t>
            </a:r>
            <a:br>
              <a:rPr lang="en-US" dirty="0" smtClean="0"/>
            </a:br>
            <a:endParaRPr lang="en-US" dirty="0" smtClean="0"/>
          </a:p>
          <a:p>
            <a:pPr marL="91440" lvl="2"/>
            <a:r>
              <a:rPr lang="en-US" b="1" dirty="0" smtClean="0"/>
              <a:t>Official Teams</a:t>
            </a:r>
            <a:r>
              <a:rPr lang="en-US" dirty="0" smtClean="0"/>
              <a:t>: A fundraising minimum should be required for every race you have to pay for entries to the race. Your fundraising minimum should be competitive with other affiliated charities and should be assessed each year based on performance.  If you develop a team and have individuals who secured their own number but want to be a part of a team, you can offer a lower fundraising minimum with all the team benefits but the entry.</a:t>
            </a:r>
            <a:br>
              <a:rPr lang="en-US" dirty="0" smtClean="0"/>
            </a:br>
            <a:endParaRPr lang="en-US" dirty="0" smtClean="0"/>
          </a:p>
          <a:p>
            <a:pPr marL="0" lvl="2">
              <a:buNone/>
            </a:pPr>
            <a:r>
              <a:rPr lang="en-US" b="1" i="1" dirty="0" smtClean="0"/>
              <a:t>Note on Incentives</a:t>
            </a:r>
            <a:r>
              <a:rPr lang="en-US" i="1" dirty="0" smtClean="0"/>
              <a:t>: I have seen every organization provide branded race gear differently. Some require a team registration fee that comes with one, others require a minimum (ranging from $50-$1,000) and some give them away just to get exposure.</a:t>
            </a:r>
          </a:p>
        </p:txBody>
      </p:sp>
      <p:sp>
        <p:nvSpPr>
          <p:cNvPr id="3" name="Title 2"/>
          <p:cNvSpPr>
            <a:spLocks noGrp="1"/>
          </p:cNvSpPr>
          <p:nvPr>
            <p:ph type="title"/>
          </p:nvPr>
        </p:nvSpPr>
        <p:spPr/>
        <p:txBody>
          <a:bodyPr/>
          <a:lstStyle/>
          <a:p>
            <a:r>
              <a:rPr lang="en-US" dirty="0" smtClean="0"/>
              <a:t>Team Membership</a:t>
            </a:r>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41375" y="603250"/>
            <a:ext cx="7507288" cy="747713"/>
          </a:xfrm>
        </p:spPr>
        <p:txBody>
          <a:bodyPr/>
          <a:lstStyle/>
          <a:p>
            <a:pPr>
              <a:defRPr/>
            </a:pPr>
            <a:r>
              <a:rPr lang="en-US" dirty="0" smtClean="0"/>
              <a:t>CUSTOM TEAM GEAR</a:t>
            </a:r>
            <a:endParaRPr lang="en-US" dirty="0"/>
          </a:p>
        </p:txBody>
      </p:sp>
      <p:pic>
        <p:nvPicPr>
          <p:cNvPr id="5" name="Picture 2"/>
          <p:cNvPicPr>
            <a:picLocks noChangeAspect="1" noChangeArrowheads="1"/>
          </p:cNvPicPr>
          <p:nvPr/>
        </p:nvPicPr>
        <p:blipFill>
          <a:blip r:embed="rId2"/>
          <a:srcRect/>
          <a:stretch>
            <a:fillRect/>
          </a:stretch>
        </p:blipFill>
        <p:spPr bwMode="auto">
          <a:xfrm>
            <a:off x="973668" y="1125553"/>
            <a:ext cx="4064000" cy="5241888"/>
          </a:xfrm>
          <a:prstGeom prst="rect">
            <a:avLst/>
          </a:prstGeom>
          <a:noFill/>
          <a:ln w="9525">
            <a:noFill/>
            <a:miter lim="800000"/>
            <a:headEnd/>
            <a:tailEnd/>
          </a:ln>
        </p:spPr>
      </p:pic>
      <p:sp>
        <p:nvSpPr>
          <p:cNvPr id="6" name="TextBox 5"/>
          <p:cNvSpPr txBox="1">
            <a:spLocks noChangeArrowheads="1"/>
          </p:cNvSpPr>
          <p:nvPr/>
        </p:nvSpPr>
        <p:spPr bwMode="auto">
          <a:xfrm>
            <a:off x="5565775" y="1125553"/>
            <a:ext cx="3434292" cy="1384995"/>
          </a:xfrm>
          <a:prstGeom prst="rect">
            <a:avLst/>
          </a:prstGeom>
          <a:noFill/>
          <a:ln w="9525">
            <a:noFill/>
            <a:miter lim="800000"/>
            <a:headEnd/>
            <a:tailEnd/>
          </a:ln>
        </p:spPr>
        <p:txBody>
          <a:bodyPr wrap="square">
            <a:spAutoFit/>
          </a:bodyPr>
          <a:lstStyle/>
          <a:p>
            <a:pPr>
              <a:buFont typeface="Arial" pitchFamily="34" charset="0"/>
              <a:buChar char="•"/>
            </a:pPr>
            <a:r>
              <a:rPr lang="en-US" sz="1400" dirty="0"/>
              <a:t> </a:t>
            </a:r>
            <a:r>
              <a:rPr lang="en-US" sz="1400" dirty="0" smtClean="0"/>
              <a:t>Provide each of your team members with a custom wearable when they reach their </a:t>
            </a:r>
            <a:r>
              <a:rPr lang="en-US" sz="1400" smtClean="0"/>
              <a:t>fundraising minimum. </a:t>
            </a:r>
            <a:endParaRPr lang="en-US" sz="1400" dirty="0" smtClean="0"/>
          </a:p>
          <a:p>
            <a:pPr>
              <a:buFont typeface="Arial" pitchFamily="34" charset="0"/>
              <a:buChar char="•"/>
            </a:pPr>
            <a:endParaRPr lang="en-US" sz="1400" dirty="0"/>
          </a:p>
          <a:p>
            <a:pPr>
              <a:buFont typeface="Arial" pitchFamily="34" charset="0"/>
              <a:buChar char="•"/>
            </a:pPr>
            <a:r>
              <a:rPr lang="en-US" sz="1400" dirty="0"/>
              <a:t>You </a:t>
            </a:r>
            <a:r>
              <a:rPr lang="en-US" sz="1400" dirty="0" smtClean="0"/>
              <a:t>can provide a redemption code in your custom store. </a:t>
            </a:r>
            <a:endParaRPr lang="en-US" sz="1400" dirty="0"/>
          </a:p>
        </p:txBody>
      </p:sp>
      <p:pic>
        <p:nvPicPr>
          <p:cNvPr id="7" name="Picture 6"/>
          <p:cNvPicPr>
            <a:picLocks noChangeAspect="1" noChangeArrowheads="1"/>
          </p:cNvPicPr>
          <p:nvPr/>
        </p:nvPicPr>
        <p:blipFill>
          <a:blip r:embed="rId3"/>
          <a:srcRect/>
          <a:stretch>
            <a:fillRect/>
          </a:stretch>
        </p:blipFill>
        <p:spPr bwMode="auto">
          <a:xfrm>
            <a:off x="5565775" y="2978020"/>
            <a:ext cx="2401358" cy="3346574"/>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41248" y="1167788"/>
            <a:ext cx="7507224" cy="4796219"/>
          </a:xfrm>
        </p:spPr>
        <p:txBody>
          <a:bodyPr/>
          <a:lstStyle/>
          <a:p>
            <a:pPr>
              <a:buNone/>
            </a:pPr>
            <a:r>
              <a:rPr lang="en-US" dirty="0" smtClean="0"/>
              <a:t>When endurance participants are looking for a charity partner, some</a:t>
            </a:r>
          </a:p>
          <a:p>
            <a:pPr marL="0">
              <a:buNone/>
            </a:pPr>
            <a:r>
              <a:rPr lang="en-US" dirty="0" smtClean="0"/>
              <a:t>look for a program that includes training. This is how Team in Training    become the leader in the space. Here are a couple of ways you can offer training to your fundraisers.</a:t>
            </a:r>
          </a:p>
          <a:p>
            <a:pPr marL="0">
              <a:buNone/>
            </a:pPr>
            <a:endParaRPr lang="en-US" dirty="0" smtClean="0"/>
          </a:p>
          <a:p>
            <a:pPr lvl="2"/>
            <a:r>
              <a:rPr lang="en-US" dirty="0" smtClean="0"/>
              <a:t>Explore partnering with an online coaching program or custom build one with local resources.</a:t>
            </a:r>
          </a:p>
          <a:p>
            <a:pPr lvl="2"/>
            <a:endParaRPr lang="en-US" dirty="0" smtClean="0"/>
          </a:p>
          <a:p>
            <a:pPr lvl="2"/>
            <a:r>
              <a:rPr lang="en-US" dirty="0" smtClean="0"/>
              <a:t>For in communities with multiple team members consider partnering with a running group to train local participants. Training should include in person runs 1-3 times a week for your team.</a:t>
            </a:r>
          </a:p>
          <a:p>
            <a:pPr lvl="2">
              <a:buNone/>
            </a:pPr>
            <a:endParaRPr lang="en-US" dirty="0" smtClean="0"/>
          </a:p>
          <a:p>
            <a:pPr lvl="2"/>
            <a:endParaRPr lang="en-US" dirty="0" smtClean="0"/>
          </a:p>
          <a:p>
            <a:pPr lvl="2"/>
            <a:endParaRPr lang="en-US" dirty="0" smtClean="0"/>
          </a:p>
          <a:p>
            <a:pPr lvl="2"/>
            <a:endParaRPr lang="en-US" dirty="0" smtClean="0"/>
          </a:p>
          <a:p>
            <a:pPr>
              <a:buNone/>
            </a:pPr>
            <a:endParaRPr lang="en-US" dirty="0"/>
          </a:p>
        </p:txBody>
      </p:sp>
      <p:sp>
        <p:nvSpPr>
          <p:cNvPr id="3" name="Title 2"/>
          <p:cNvSpPr>
            <a:spLocks noGrp="1"/>
          </p:cNvSpPr>
          <p:nvPr>
            <p:ph type="title"/>
          </p:nvPr>
        </p:nvSpPr>
        <p:spPr/>
        <p:txBody>
          <a:bodyPr/>
          <a:lstStyle/>
          <a:p>
            <a:r>
              <a:rPr lang="en-US" dirty="0" smtClean="0"/>
              <a:t>Training Program</a:t>
            </a:r>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Social Fundraising</a:t>
            </a:r>
            <a:endParaRPr lang="en-US" dirty="0"/>
          </a:p>
        </p:txBody>
      </p:sp>
      <p:pic>
        <p:nvPicPr>
          <p:cNvPr id="1026" name="Picture 2"/>
          <p:cNvPicPr>
            <a:picLocks noChangeAspect="1" noChangeArrowheads="1"/>
          </p:cNvPicPr>
          <p:nvPr/>
        </p:nvPicPr>
        <p:blipFill>
          <a:blip r:embed="rId2"/>
          <a:srcRect/>
          <a:stretch>
            <a:fillRect/>
          </a:stretch>
        </p:blipFill>
        <p:spPr bwMode="auto">
          <a:xfrm>
            <a:off x="1066170" y="1234041"/>
            <a:ext cx="5519825" cy="4601603"/>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41248" y="1350582"/>
            <a:ext cx="7507224" cy="4796219"/>
          </a:xfrm>
        </p:spPr>
        <p:txBody>
          <a:bodyPr/>
          <a:lstStyle/>
          <a:p>
            <a:pPr marL="0">
              <a:buNone/>
            </a:pPr>
            <a:r>
              <a:rPr lang="en-US" dirty="0" smtClean="0"/>
              <a:t>Social Fundraising websites like Crowdrise are fundraising platforms that races affiliate themselves with so that their participants can raise money for charity, whether or not the charity has a fundraising program for endurance events. </a:t>
            </a:r>
          </a:p>
          <a:p>
            <a:pPr marL="0">
              <a:buNone/>
            </a:pPr>
            <a:endParaRPr lang="en-US" dirty="0" smtClean="0"/>
          </a:p>
          <a:p>
            <a:pPr marL="0">
              <a:buNone/>
            </a:pPr>
            <a:r>
              <a:rPr lang="en-US" dirty="0" smtClean="0"/>
              <a:t>Pro: They expose you to participants that you would not otherwise have access to and markets your program for you.</a:t>
            </a:r>
          </a:p>
          <a:p>
            <a:pPr marL="0">
              <a:buNone/>
            </a:pPr>
            <a:endParaRPr lang="en-US" dirty="0" smtClean="0"/>
          </a:p>
          <a:p>
            <a:pPr marL="0">
              <a:buNone/>
            </a:pPr>
            <a:r>
              <a:rPr lang="en-US" dirty="0" smtClean="0"/>
              <a:t>Con: They limit how you manage these fundraisers only providing you contact information for the fundraiser and donor. You have to manually sync this data base and interact with them outside the platform.</a:t>
            </a:r>
          </a:p>
          <a:p>
            <a:pPr marL="0">
              <a:buNone/>
            </a:pPr>
            <a:endParaRPr lang="en-US" dirty="0" smtClean="0"/>
          </a:p>
          <a:p>
            <a:pPr marL="0">
              <a:buNone/>
            </a:pPr>
            <a:r>
              <a:rPr lang="en-US" dirty="0" smtClean="0"/>
              <a:t>Solution: The best way to utilize these types of platforms is to have a presence on their websites that also has information about your program; letting the constituent decide how they want to fundraise.</a:t>
            </a:r>
            <a:br>
              <a:rPr lang="en-US" dirty="0" smtClean="0"/>
            </a:br>
            <a:endParaRPr lang="en-US" dirty="0" smtClean="0"/>
          </a:p>
        </p:txBody>
      </p:sp>
      <p:sp>
        <p:nvSpPr>
          <p:cNvPr id="3" name="Title 2"/>
          <p:cNvSpPr>
            <a:spLocks noGrp="1"/>
          </p:cNvSpPr>
          <p:nvPr>
            <p:ph type="title"/>
          </p:nvPr>
        </p:nvSpPr>
        <p:spPr/>
        <p:txBody>
          <a:bodyPr/>
          <a:lstStyle/>
          <a:p>
            <a:r>
              <a:rPr lang="en-US" dirty="0" smtClean="0"/>
              <a:t>What is Crowdfunding?</a:t>
            </a:r>
            <a:endParaRPr lang="en-US"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a:buNone/>
            </a:pPr>
            <a:r>
              <a:rPr lang="en-US" dirty="0" smtClean="0"/>
              <a:t>There are probably many people already raising money for your organization on some of the websites. Here are some suggestions to integrate your new DIY program into their platforms: </a:t>
            </a:r>
            <a:br>
              <a:rPr lang="en-US" dirty="0" smtClean="0"/>
            </a:br>
            <a:endParaRPr lang="en-US" dirty="0" smtClean="0"/>
          </a:p>
          <a:p>
            <a:pPr marL="342900" indent="-342900">
              <a:buAutoNum type="arabicPeriod"/>
            </a:pPr>
            <a:r>
              <a:rPr lang="en-US" dirty="0" smtClean="0"/>
              <a:t>Clean up your presence on them. Set-Up one charity account or one for each of your Tax IDs or programs on each platform. </a:t>
            </a:r>
          </a:p>
          <a:p>
            <a:pPr marL="342900" indent="-342900">
              <a:buAutoNum type="arabicPeriod"/>
            </a:pPr>
            <a:endParaRPr lang="en-US" dirty="0" smtClean="0"/>
          </a:p>
          <a:p>
            <a:pPr marL="342900" indent="-342900">
              <a:buAutoNum type="arabicPeriod"/>
            </a:pPr>
            <a:r>
              <a:rPr lang="en-US" dirty="0" smtClean="0"/>
              <a:t>Set-Up teams for all the major races you want to be affiliated with.</a:t>
            </a:r>
            <a:br>
              <a:rPr lang="en-US" dirty="0" smtClean="0"/>
            </a:br>
            <a:endParaRPr lang="en-US" dirty="0" smtClean="0"/>
          </a:p>
          <a:p>
            <a:pPr marL="342900" indent="-342900">
              <a:buAutoNum type="arabicPeriod"/>
            </a:pPr>
            <a:r>
              <a:rPr lang="en-US" dirty="0" smtClean="0"/>
              <a:t>Add text on each of your official pages about how to join your team. (see example on next slide).</a:t>
            </a:r>
            <a:br>
              <a:rPr lang="en-US" dirty="0" smtClean="0"/>
            </a:br>
            <a:endParaRPr lang="en-US" dirty="0" smtClean="0"/>
          </a:p>
          <a:p>
            <a:pPr marL="342900" indent="-342900">
              <a:buAutoNum type="arabicPeriod"/>
            </a:pPr>
            <a:r>
              <a:rPr lang="en-US" dirty="0" smtClean="0"/>
              <a:t>Recruit celebrity partners to host a fundraiser for you on their platform of choice. </a:t>
            </a:r>
            <a:r>
              <a:rPr lang="en-US" dirty="0" err="1" smtClean="0"/>
              <a:t>Crowdrise</a:t>
            </a:r>
            <a:r>
              <a:rPr lang="en-US" dirty="0" smtClean="0"/>
              <a:t> is really good at this.</a:t>
            </a:r>
          </a:p>
        </p:txBody>
      </p:sp>
      <p:sp>
        <p:nvSpPr>
          <p:cNvPr id="3" name="Title 2"/>
          <p:cNvSpPr>
            <a:spLocks noGrp="1"/>
          </p:cNvSpPr>
          <p:nvPr>
            <p:ph type="title"/>
          </p:nvPr>
        </p:nvSpPr>
        <p:spPr/>
        <p:txBody>
          <a:bodyPr/>
          <a:lstStyle/>
          <a:p>
            <a:r>
              <a:rPr lang="en-US" dirty="0" smtClean="0"/>
              <a:t>How to be a part of </a:t>
            </a:r>
            <a:r>
              <a:rPr lang="en-US" dirty="0" err="1" smtClean="0"/>
              <a:t>crowdfunding</a:t>
            </a:r>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41248" y="1167788"/>
            <a:ext cx="7507224" cy="5039201"/>
          </a:xfrm>
        </p:spPr>
        <p:txBody>
          <a:bodyPr/>
          <a:lstStyle/>
          <a:p>
            <a:r>
              <a:rPr lang="en-US" b="1" dirty="0" smtClean="0">
                <a:solidFill>
                  <a:srgbClr val="E5732E"/>
                </a:solidFill>
              </a:rPr>
              <a:t>Program Development</a:t>
            </a:r>
          </a:p>
          <a:p>
            <a:pPr lvl="1"/>
            <a:r>
              <a:rPr lang="en-US" sz="1800" dirty="0" smtClean="0"/>
              <a:t>Establish a Branded Program or Team</a:t>
            </a:r>
          </a:p>
          <a:p>
            <a:pPr lvl="1"/>
            <a:r>
              <a:rPr lang="en-US" sz="1800" dirty="0" smtClean="0"/>
              <a:t>Partner with Races</a:t>
            </a:r>
          </a:p>
          <a:p>
            <a:pPr lvl="1"/>
            <a:r>
              <a:rPr lang="en-US" sz="1800" dirty="0" smtClean="0"/>
              <a:t>Provide Online Tools</a:t>
            </a:r>
          </a:p>
          <a:p>
            <a:pPr lvl="2">
              <a:buNone/>
            </a:pPr>
            <a:endParaRPr lang="en-US" sz="1800" dirty="0" smtClean="0"/>
          </a:p>
          <a:p>
            <a:r>
              <a:rPr lang="en-US" b="1" dirty="0" smtClean="0">
                <a:solidFill>
                  <a:srgbClr val="E5732E"/>
                </a:solidFill>
              </a:rPr>
              <a:t>Program Basics</a:t>
            </a:r>
          </a:p>
          <a:p>
            <a:pPr lvl="1"/>
            <a:r>
              <a:rPr lang="en-US" sz="1800" dirty="0" smtClean="0"/>
              <a:t>Getting Race Numbers</a:t>
            </a:r>
          </a:p>
          <a:p>
            <a:pPr lvl="1"/>
            <a:r>
              <a:rPr lang="en-US" sz="1800" dirty="0" smtClean="0"/>
              <a:t>Registration Fees</a:t>
            </a:r>
          </a:p>
          <a:p>
            <a:pPr lvl="1"/>
            <a:r>
              <a:rPr lang="en-US" sz="1800" dirty="0" smtClean="0"/>
              <a:t>Team Membership</a:t>
            </a:r>
          </a:p>
          <a:p>
            <a:pPr lvl="1"/>
            <a:r>
              <a:rPr lang="en-US" sz="1800" dirty="0" smtClean="0"/>
              <a:t>Training</a:t>
            </a:r>
          </a:p>
          <a:p>
            <a:pPr lvl="1"/>
            <a:endParaRPr lang="en-US" sz="1800" dirty="0" smtClean="0"/>
          </a:p>
          <a:p>
            <a:r>
              <a:rPr lang="en-US" b="1" dirty="0" smtClean="0">
                <a:solidFill>
                  <a:srgbClr val="E5732E"/>
                </a:solidFill>
              </a:rPr>
              <a:t>Social Fundraising Websites</a:t>
            </a:r>
          </a:p>
          <a:p>
            <a:endParaRPr lang="en-US" b="1" dirty="0" smtClean="0">
              <a:solidFill>
                <a:srgbClr val="E5732E"/>
              </a:solidFill>
            </a:endParaRPr>
          </a:p>
          <a:p>
            <a:r>
              <a:rPr lang="en-US" b="1" dirty="0" smtClean="0">
                <a:solidFill>
                  <a:srgbClr val="E5732E"/>
                </a:solidFill>
              </a:rPr>
              <a:t>Running Demographics</a:t>
            </a:r>
            <a:r>
              <a:rPr lang="en-US" sz="2000" b="1" dirty="0" smtClean="0"/>
              <a:t/>
            </a:r>
            <a:br>
              <a:rPr lang="en-US" sz="2000" b="1" dirty="0" smtClean="0"/>
            </a:br>
            <a:endParaRPr lang="en-US" sz="2000" b="1" dirty="0" smtClean="0"/>
          </a:p>
        </p:txBody>
      </p:sp>
      <p:sp>
        <p:nvSpPr>
          <p:cNvPr id="3" name="Title 2"/>
          <p:cNvSpPr>
            <a:spLocks noGrp="1"/>
          </p:cNvSpPr>
          <p:nvPr>
            <p:ph type="title"/>
          </p:nvPr>
        </p:nvSpPr>
        <p:spPr>
          <a:xfrm>
            <a:off x="687012" y="603504"/>
            <a:ext cx="7507224" cy="747078"/>
          </a:xfrm>
        </p:spPr>
        <p:txBody>
          <a:bodyPr/>
          <a:lstStyle/>
          <a:p>
            <a:r>
              <a:rPr lang="en-US" dirty="0" smtClean="0"/>
              <a:t> Table of Contents	</a:t>
            </a:r>
            <a:endParaRPr lang="en-US" dirty="0"/>
          </a:p>
        </p:txBody>
      </p:sp>
      <p:pic>
        <p:nvPicPr>
          <p:cNvPr id="6" name="Picture 5" descr="Cleveland runner.jpg"/>
          <p:cNvPicPr>
            <a:picLocks noChangeAspect="1"/>
          </p:cNvPicPr>
          <p:nvPr/>
        </p:nvPicPr>
        <p:blipFill>
          <a:blip r:embed="rId2"/>
          <a:srcRect l="22740" t="14752"/>
          <a:stretch>
            <a:fillRect/>
          </a:stretch>
        </p:blipFill>
        <p:spPr>
          <a:xfrm>
            <a:off x="5828073" y="1167788"/>
            <a:ext cx="2520399" cy="4131325"/>
          </a:xfrm>
          <a:prstGeom prst="rect">
            <a:avLst/>
          </a:prstGeom>
        </p:spPr>
      </p:pic>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41248" y="1210235"/>
            <a:ext cx="7507224" cy="4796219"/>
          </a:xfrm>
        </p:spPr>
        <p:txBody>
          <a:bodyPr/>
          <a:lstStyle/>
          <a:p>
            <a:pPr marL="0">
              <a:buNone/>
            </a:pPr>
            <a:r>
              <a:rPr lang="en-US" dirty="0" smtClean="0"/>
              <a:t>While running events are only one portion of the opportunity when it comes to your athletic events, they are the most popular and lucrative. The next few slides take a look at the running demographic and are to be used as reference when marketing your program.</a:t>
            </a:r>
            <a:endParaRPr lang="en-US" dirty="0"/>
          </a:p>
        </p:txBody>
      </p:sp>
      <p:sp>
        <p:nvSpPr>
          <p:cNvPr id="3" name="Title 2"/>
          <p:cNvSpPr>
            <a:spLocks noGrp="1"/>
          </p:cNvSpPr>
          <p:nvPr>
            <p:ph type="title"/>
          </p:nvPr>
        </p:nvSpPr>
        <p:spPr/>
        <p:txBody>
          <a:bodyPr/>
          <a:lstStyle/>
          <a:p>
            <a:r>
              <a:rPr lang="en-US" dirty="0" smtClean="0"/>
              <a:t>Running demographics</a:t>
            </a:r>
            <a:endParaRPr lang="en-US" dirty="0"/>
          </a:p>
        </p:txBody>
      </p:sp>
      <p:pic>
        <p:nvPicPr>
          <p:cNvPr id="5" name="Picture 4" descr="EnduranceInfographic_new.jpg"/>
          <p:cNvPicPr>
            <a:picLocks noChangeAspect="1"/>
          </p:cNvPicPr>
          <p:nvPr/>
        </p:nvPicPr>
        <p:blipFill>
          <a:blip r:embed="rId2"/>
          <a:stretch>
            <a:fillRect/>
          </a:stretch>
        </p:blipFill>
        <p:spPr>
          <a:xfrm>
            <a:off x="1956122" y="2453832"/>
            <a:ext cx="5405377" cy="4054033"/>
          </a:xfrm>
          <a:prstGeom prst="rect">
            <a:avLst/>
          </a:prstGeom>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dirty="0"/>
          </a:p>
        </p:txBody>
      </p:sp>
      <p:pic>
        <p:nvPicPr>
          <p:cNvPr id="3074" name="Picture 2"/>
          <p:cNvPicPr>
            <a:picLocks noChangeAspect="1" noChangeArrowheads="1"/>
          </p:cNvPicPr>
          <p:nvPr/>
        </p:nvPicPr>
        <p:blipFill>
          <a:blip r:embed="rId2"/>
          <a:srcRect l="4744" t="2843"/>
          <a:stretch>
            <a:fillRect/>
          </a:stretch>
        </p:blipFill>
        <p:spPr bwMode="auto">
          <a:xfrm>
            <a:off x="0" y="603504"/>
            <a:ext cx="4648476" cy="5748009"/>
          </a:xfrm>
          <a:prstGeom prst="rect">
            <a:avLst/>
          </a:prstGeom>
          <a:noFill/>
          <a:ln w="9525">
            <a:noFill/>
            <a:miter lim="800000"/>
            <a:headEnd/>
            <a:tailEnd/>
          </a:ln>
        </p:spPr>
      </p:pic>
      <p:pic>
        <p:nvPicPr>
          <p:cNvPr id="5" name="Picture 2"/>
          <p:cNvPicPr>
            <a:picLocks noGrp="1" noChangeAspect="1" noChangeArrowheads="1"/>
          </p:cNvPicPr>
          <p:nvPr>
            <p:ph idx="1"/>
          </p:nvPr>
        </p:nvPicPr>
        <p:blipFill>
          <a:blip r:embed="rId3"/>
          <a:srcRect t="6179" r="6932"/>
          <a:stretch>
            <a:fillRect/>
          </a:stretch>
        </p:blipFill>
        <p:spPr bwMode="auto">
          <a:xfrm>
            <a:off x="4648476" y="603504"/>
            <a:ext cx="4495524" cy="5599159"/>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srcRect b="10335"/>
          <a:stretch>
            <a:fillRect/>
          </a:stretch>
        </p:blipFill>
        <p:spPr bwMode="auto">
          <a:xfrm>
            <a:off x="1672000" y="520861"/>
            <a:ext cx="5486507" cy="5810491"/>
          </a:xfrm>
          <a:prstGeom prst="rect">
            <a:avLst/>
          </a:prstGeom>
          <a:noFill/>
          <a:ln w="9525">
            <a:noFill/>
            <a:miter lim="800000"/>
            <a:headEnd/>
            <a:tailEnd/>
          </a:ln>
        </p:spPr>
      </p:pic>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Content Placeholder 3"/>
          <p:cNvSpPr>
            <a:spLocks noGrp="1"/>
          </p:cNvSpPr>
          <p:nvPr>
            <p:ph idx="1"/>
          </p:nvPr>
        </p:nvSpPr>
        <p:spPr>
          <a:xfrm>
            <a:off x="841375" y="1350963"/>
            <a:ext cx="7507288" cy="4795837"/>
          </a:xfrm>
        </p:spPr>
        <p:txBody>
          <a:bodyPr/>
          <a:lstStyle/>
          <a:p>
            <a:pPr eaLnBrk="1" hangingPunct="1"/>
            <a:r>
              <a:rPr lang="en-US" dirty="0" smtClean="0">
                <a:latin typeface="Arial" pitchFamily="34" charset="0"/>
                <a:cs typeface="Arial" pitchFamily="34" charset="0"/>
              </a:rPr>
              <a:t>Peer to Peer Fundraising Benchmark</a:t>
            </a:r>
          </a:p>
          <a:p>
            <a:pPr lvl="1" eaLnBrk="1" hangingPunct="1"/>
            <a:r>
              <a:rPr lang="en-US" dirty="0" smtClean="0">
                <a:latin typeface="Arial" pitchFamily="34" charset="0"/>
                <a:cs typeface="Arial" pitchFamily="34" charset="0"/>
                <a:hlinkClick r:id="rId2"/>
              </a:rPr>
              <a:t>https://content.blackbaud.com/7007P2PBenchmark.html</a:t>
            </a:r>
            <a:r>
              <a:rPr lang="en-US" dirty="0" smtClean="0">
                <a:latin typeface="Arial" pitchFamily="34" charset="0"/>
                <a:cs typeface="Arial" pitchFamily="34" charset="0"/>
              </a:rPr>
              <a:t/>
            </a:r>
            <a:br>
              <a:rPr lang="en-US" dirty="0" smtClean="0">
                <a:latin typeface="Arial" pitchFamily="34" charset="0"/>
                <a:cs typeface="Arial" pitchFamily="34" charset="0"/>
              </a:rPr>
            </a:br>
            <a:endParaRPr lang="en-US" dirty="0" smtClean="0">
              <a:latin typeface="Arial" pitchFamily="34" charset="0"/>
              <a:cs typeface="Arial" pitchFamily="34" charset="0"/>
            </a:endParaRPr>
          </a:p>
          <a:p>
            <a:pPr eaLnBrk="1" hangingPunct="1"/>
            <a:r>
              <a:rPr lang="en-US" dirty="0" smtClean="0">
                <a:latin typeface="Arial" pitchFamily="34" charset="0"/>
                <a:cs typeface="Arial" pitchFamily="34" charset="0"/>
              </a:rPr>
              <a:t>Running USA’s 2013 National Runner’s Survey Running USA Runner’s Report* </a:t>
            </a:r>
          </a:p>
          <a:p>
            <a:pPr lvl="1" eaLnBrk="1" hangingPunct="1"/>
            <a:r>
              <a:rPr lang="en-US" dirty="0" smtClean="0">
                <a:latin typeface="Arial" pitchFamily="34" charset="0"/>
                <a:cs typeface="Arial" pitchFamily="34" charset="0"/>
                <a:hlinkClick r:id="rId3"/>
              </a:rPr>
              <a:t>http://www.runningusa.org/</a:t>
            </a:r>
            <a:endParaRPr lang="en-US" dirty="0" smtClean="0">
              <a:latin typeface="Arial" pitchFamily="34" charset="0"/>
              <a:cs typeface="Arial" pitchFamily="34" charset="0"/>
            </a:endParaRPr>
          </a:p>
          <a:p>
            <a:pPr lvl="1" eaLnBrk="1" hangingPunct="1">
              <a:buFont typeface="Lucida Grande"/>
              <a:buNone/>
            </a:pPr>
            <a:endParaRPr lang="en-US" dirty="0" smtClean="0">
              <a:latin typeface="Arial" pitchFamily="34" charset="0"/>
              <a:cs typeface="Arial" pitchFamily="34" charset="0"/>
            </a:endParaRPr>
          </a:p>
          <a:p>
            <a:pPr lvl="1" eaLnBrk="1" hangingPunct="1">
              <a:buNone/>
            </a:pPr>
            <a:endParaRPr lang="en-US" dirty="0" smtClean="0">
              <a:latin typeface="Arial" pitchFamily="34" charset="0"/>
              <a:cs typeface="Arial" pitchFamily="34" charset="0"/>
            </a:endParaRPr>
          </a:p>
          <a:p>
            <a:pPr eaLnBrk="1" hangingPunct="1">
              <a:buFont typeface="Arial" pitchFamily="34" charset="0"/>
              <a:buNone/>
            </a:pPr>
            <a:endParaRPr lang="en-US" dirty="0" smtClean="0">
              <a:latin typeface="Arial" pitchFamily="34" charset="0"/>
              <a:cs typeface="Arial" pitchFamily="34" charset="0"/>
            </a:endParaRPr>
          </a:p>
          <a:p>
            <a:pPr eaLnBrk="1" hangingPunct="1">
              <a:buFont typeface="Arial" pitchFamily="34" charset="0"/>
              <a:buNone/>
            </a:pPr>
            <a:endParaRPr lang="en-US" dirty="0" smtClean="0">
              <a:latin typeface="Arial" pitchFamily="34" charset="0"/>
              <a:cs typeface="Arial" pitchFamily="34" charset="0"/>
            </a:endParaRPr>
          </a:p>
          <a:p>
            <a:pPr eaLnBrk="1" hangingPunct="1">
              <a:buFont typeface="Arial" pitchFamily="34" charset="0"/>
              <a:buNone/>
            </a:pPr>
            <a:endParaRPr lang="en-US" dirty="0" smtClean="0">
              <a:latin typeface="Arial" pitchFamily="34" charset="0"/>
              <a:cs typeface="Arial" pitchFamily="34" charset="0"/>
            </a:endParaRPr>
          </a:p>
        </p:txBody>
      </p:sp>
      <p:sp>
        <p:nvSpPr>
          <p:cNvPr id="3" name="Title 2"/>
          <p:cNvSpPr>
            <a:spLocks noGrp="1"/>
          </p:cNvSpPr>
          <p:nvPr>
            <p:ph type="title"/>
          </p:nvPr>
        </p:nvSpPr>
        <p:spPr>
          <a:xfrm>
            <a:off x="841375" y="603250"/>
            <a:ext cx="7507288" cy="747713"/>
          </a:xfrm>
        </p:spPr>
        <p:txBody>
          <a:bodyPr/>
          <a:lstStyle/>
          <a:p>
            <a:pPr eaLnBrk="1" fontAlgn="auto" hangingPunct="1">
              <a:spcAft>
                <a:spcPts val="0"/>
              </a:spcAft>
              <a:defRPr/>
            </a:pPr>
            <a:r>
              <a:rPr lang="en-US" dirty="0" smtClean="0"/>
              <a:t>References</a:t>
            </a:r>
            <a:endParaRPr lang="en-US"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Program development</a:t>
            </a:r>
            <a:endParaRPr lang="en-US" dirty="0"/>
          </a:p>
        </p:txBody>
      </p:sp>
      <p:graphicFrame>
        <p:nvGraphicFramePr>
          <p:cNvPr id="6" name="Diagram 5"/>
          <p:cNvGraphicFramePr/>
          <p:nvPr/>
        </p:nvGraphicFramePr>
        <p:xfrm>
          <a:off x="841248" y="1714138"/>
          <a:ext cx="6782424" cy="34968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MRF Power Team.jpg"/>
          <p:cNvPicPr>
            <a:picLocks noChangeAspect="1"/>
          </p:cNvPicPr>
          <p:nvPr/>
        </p:nvPicPr>
        <p:blipFill>
          <a:blip r:embed="rId3"/>
          <a:stretch>
            <a:fillRect/>
          </a:stretch>
        </p:blipFill>
        <p:spPr>
          <a:xfrm>
            <a:off x="6464013" y="1482784"/>
            <a:ext cx="2076947" cy="1095606"/>
          </a:xfrm>
          <a:prstGeom prst="rect">
            <a:avLst/>
          </a:prstGeom>
        </p:spPr>
      </p:pic>
      <p:sp>
        <p:nvSpPr>
          <p:cNvPr id="2" name="Content Placeholder 1"/>
          <p:cNvSpPr>
            <a:spLocks noGrp="1"/>
          </p:cNvSpPr>
          <p:nvPr>
            <p:ph idx="1"/>
          </p:nvPr>
        </p:nvSpPr>
        <p:spPr>
          <a:xfrm>
            <a:off x="841248" y="1134737"/>
            <a:ext cx="7829026" cy="3380802"/>
          </a:xfrm>
        </p:spPr>
        <p:txBody>
          <a:bodyPr/>
          <a:lstStyle/>
          <a:p>
            <a:r>
              <a:rPr lang="en-US" dirty="0" smtClean="0"/>
              <a:t>Establish a program or team name. Here are some examples:</a:t>
            </a:r>
          </a:p>
          <a:p>
            <a:pPr lvl="3"/>
            <a:r>
              <a:rPr lang="en-US" dirty="0" smtClean="0"/>
              <a:t>Leukemia and Lymphoma: Team in Training</a:t>
            </a:r>
          </a:p>
          <a:p>
            <a:pPr lvl="3"/>
            <a:r>
              <a:rPr lang="en-US" dirty="0" smtClean="0"/>
              <a:t>St. Jude Children’s Hospital: St. Jude Heroes</a:t>
            </a:r>
          </a:p>
          <a:p>
            <a:pPr lvl="3"/>
            <a:r>
              <a:rPr lang="en-US" dirty="0" smtClean="0"/>
              <a:t>Michael J. Fox Foundation: Team Fox</a:t>
            </a:r>
            <a:r>
              <a:rPr lang="en-US" sz="1800" dirty="0" smtClean="0"/>
              <a:t/>
            </a:r>
            <a:br>
              <a:rPr lang="en-US" sz="1800" dirty="0" smtClean="0"/>
            </a:br>
            <a:endParaRPr lang="en-US" sz="1800" dirty="0" smtClean="0"/>
          </a:p>
          <a:p>
            <a:r>
              <a:rPr lang="en-US" dirty="0" smtClean="0"/>
              <a:t>Create a suite of branded logos, images and designs to promote program or team to be used by organization and fundraisers.</a:t>
            </a:r>
            <a:br>
              <a:rPr lang="en-US" dirty="0" smtClean="0"/>
            </a:br>
            <a:endParaRPr lang="en-US" dirty="0" smtClean="0"/>
          </a:p>
          <a:p>
            <a:r>
              <a:rPr lang="en-US" dirty="0" smtClean="0"/>
              <a:t>Create a wearable for participants that is sent to every fundraiser who reaches a defined fundraising level.</a:t>
            </a:r>
            <a:r>
              <a:rPr lang="en-US" sz="2000" dirty="0" smtClean="0"/>
              <a:t/>
            </a:r>
            <a:br>
              <a:rPr lang="en-US" sz="2000" dirty="0" smtClean="0"/>
            </a:br>
            <a:r>
              <a:rPr lang="en-US" sz="2000" dirty="0" smtClean="0"/>
              <a:t>	</a:t>
            </a:r>
          </a:p>
          <a:p>
            <a:pPr lvl="3"/>
            <a:endParaRPr lang="en-US" dirty="0" smtClean="0"/>
          </a:p>
          <a:p>
            <a:pPr lvl="3"/>
            <a:endParaRPr lang="en-US" dirty="0"/>
          </a:p>
        </p:txBody>
      </p:sp>
      <p:sp>
        <p:nvSpPr>
          <p:cNvPr id="3" name="Title 2"/>
          <p:cNvSpPr>
            <a:spLocks noGrp="1"/>
          </p:cNvSpPr>
          <p:nvPr>
            <p:ph type="title"/>
          </p:nvPr>
        </p:nvSpPr>
        <p:spPr/>
        <p:txBody>
          <a:bodyPr/>
          <a:lstStyle/>
          <a:p>
            <a:r>
              <a:rPr lang="en-US" dirty="0" smtClean="0"/>
              <a:t>Brand yourself</a:t>
            </a:r>
            <a:endParaRPr lang="en-US" dirty="0"/>
          </a:p>
        </p:txBody>
      </p:sp>
      <p:pic>
        <p:nvPicPr>
          <p:cNvPr id="5" name="Picture 4" descr="MMRF Support Team.jpg"/>
          <p:cNvPicPr>
            <a:picLocks noChangeAspect="1"/>
          </p:cNvPicPr>
          <p:nvPr/>
        </p:nvPicPr>
        <p:blipFill>
          <a:blip r:embed="rId4"/>
          <a:srcRect t="9983"/>
          <a:stretch>
            <a:fillRect/>
          </a:stretch>
        </p:blipFill>
        <p:spPr>
          <a:xfrm>
            <a:off x="510742" y="4515539"/>
            <a:ext cx="2372640" cy="1601833"/>
          </a:xfrm>
          <a:prstGeom prst="rect">
            <a:avLst/>
          </a:prstGeom>
        </p:spPr>
      </p:pic>
      <p:sp>
        <p:nvSpPr>
          <p:cNvPr id="6" name="TextBox 5"/>
          <p:cNvSpPr txBox="1"/>
          <p:nvPr/>
        </p:nvSpPr>
        <p:spPr>
          <a:xfrm>
            <a:off x="3237462" y="4515539"/>
            <a:ext cx="5730267" cy="1600438"/>
          </a:xfrm>
          <a:prstGeom prst="rect">
            <a:avLst/>
          </a:prstGeom>
          <a:noFill/>
        </p:spPr>
        <p:txBody>
          <a:bodyPr wrap="square" rtlCol="0">
            <a:spAutoFit/>
          </a:bodyPr>
          <a:lstStyle/>
          <a:p>
            <a:pPr>
              <a:buFont typeface="Arial" pitchFamily="34" charset="0"/>
              <a:buChar char="•"/>
            </a:pPr>
            <a:r>
              <a:rPr lang="en-US" dirty="0" smtClean="0">
                <a:solidFill>
                  <a:srgbClr val="6B6F71"/>
                </a:solidFill>
              </a:rPr>
              <a:t>Have a presence at every event you partner with:	</a:t>
            </a:r>
          </a:p>
          <a:p>
            <a:pPr lvl="1"/>
            <a:r>
              <a:rPr lang="en-US" sz="1600" dirty="0" smtClean="0">
                <a:solidFill>
                  <a:srgbClr val="6B6F71"/>
                </a:solidFill>
              </a:rPr>
              <a:t>- Have branded volunteers in cheer on participants.</a:t>
            </a:r>
            <a:br>
              <a:rPr lang="en-US" sz="1600" dirty="0" smtClean="0">
                <a:solidFill>
                  <a:srgbClr val="6B6F71"/>
                </a:solidFill>
              </a:rPr>
            </a:br>
            <a:endParaRPr lang="en-US" sz="1600" dirty="0" smtClean="0">
              <a:solidFill>
                <a:srgbClr val="6B6F71"/>
              </a:solidFill>
            </a:endParaRPr>
          </a:p>
          <a:p>
            <a:pPr lvl="1"/>
            <a:r>
              <a:rPr lang="en-US" sz="1600" dirty="0" smtClean="0">
                <a:solidFill>
                  <a:srgbClr val="6B6F71"/>
                </a:solidFill>
              </a:rPr>
              <a:t>- Explore collaboration opportunities with event to </a:t>
            </a:r>
            <a:br>
              <a:rPr lang="en-US" sz="1600" dirty="0" smtClean="0">
                <a:solidFill>
                  <a:srgbClr val="6B6F71"/>
                </a:solidFill>
              </a:rPr>
            </a:br>
            <a:r>
              <a:rPr lang="en-US" sz="1600" dirty="0" smtClean="0">
                <a:solidFill>
                  <a:srgbClr val="6B6F71"/>
                </a:solidFill>
              </a:rPr>
              <a:t>  promote organization through marketing, web and </a:t>
            </a:r>
            <a:br>
              <a:rPr lang="en-US" sz="1600" dirty="0" smtClean="0">
                <a:solidFill>
                  <a:srgbClr val="6B6F71"/>
                </a:solidFill>
              </a:rPr>
            </a:br>
            <a:r>
              <a:rPr lang="en-US" sz="1600" dirty="0" smtClean="0">
                <a:solidFill>
                  <a:srgbClr val="6B6F71"/>
                </a:solidFill>
              </a:rPr>
              <a:t>  social media.</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75994" y="4312024"/>
            <a:ext cx="5691756" cy="4796219"/>
          </a:xfrm>
        </p:spPr>
        <p:txBody>
          <a:bodyPr/>
          <a:lstStyle/>
          <a:p>
            <a:pPr marL="0" indent="-342900">
              <a:buNone/>
            </a:pPr>
            <a:r>
              <a:rPr lang="en-US" sz="1600" b="1" dirty="0" smtClean="0"/>
              <a:t>3. Official Charity Sponsor:</a:t>
            </a:r>
          </a:p>
          <a:p>
            <a:pPr marL="0" lvl="2" indent="-342900">
              <a:buNone/>
              <a:defRPr/>
            </a:pPr>
            <a:r>
              <a:rPr lang="en-US" dirty="0" smtClean="0"/>
              <a:t>Organizations like the Rock n Roll Marathon Series sell charity sponsorships. These sponsorships require a charity to pay a fee to be the presenting sponsor of the event in exchange for naming rights, marketing benefits and greater access to the event.</a:t>
            </a:r>
          </a:p>
          <a:p>
            <a:pPr marL="579437" lvl="1" indent="-342900">
              <a:buNone/>
              <a:defRPr/>
            </a:pPr>
            <a:endParaRPr lang="en-US" dirty="0" smtClean="0"/>
          </a:p>
          <a:p>
            <a:pPr marL="579437" lvl="1" indent="-342900">
              <a:buNone/>
              <a:defRPr/>
            </a:pPr>
            <a:endParaRPr lang="en-US" dirty="0" smtClean="0"/>
          </a:p>
          <a:p>
            <a:pPr marL="0" lvl="2" indent="-342900">
              <a:buNone/>
            </a:pPr>
            <a:endParaRPr lang="en-US" dirty="0" smtClean="0"/>
          </a:p>
          <a:p>
            <a:pPr marL="342900" indent="-342900">
              <a:buAutoNum type="arabicPeriod"/>
            </a:pPr>
            <a:endParaRPr lang="en-US" sz="1600" dirty="0" smtClean="0"/>
          </a:p>
          <a:p>
            <a:pPr marL="342900" indent="-342900">
              <a:buNone/>
            </a:pPr>
            <a:r>
              <a:rPr lang="en-US" sz="1600" dirty="0" smtClean="0"/>
              <a:t>. </a:t>
            </a:r>
          </a:p>
          <a:p>
            <a:pPr marL="579437" lvl="1" indent="-342900">
              <a:buNone/>
            </a:pPr>
            <a:endParaRPr lang="en-US" dirty="0" smtClean="0"/>
          </a:p>
          <a:p>
            <a:pPr marL="579437" lvl="1" indent="-342900">
              <a:buNone/>
            </a:pPr>
            <a:endParaRPr lang="en-US" dirty="0" smtClean="0"/>
          </a:p>
        </p:txBody>
      </p:sp>
      <p:sp>
        <p:nvSpPr>
          <p:cNvPr id="3" name="Title 2"/>
          <p:cNvSpPr>
            <a:spLocks noGrp="1"/>
          </p:cNvSpPr>
          <p:nvPr>
            <p:ph type="title"/>
          </p:nvPr>
        </p:nvSpPr>
        <p:spPr/>
        <p:txBody>
          <a:bodyPr/>
          <a:lstStyle/>
          <a:p>
            <a:r>
              <a:rPr lang="en-US" dirty="0" smtClean="0"/>
              <a:t>Create partnerships</a:t>
            </a:r>
            <a:endParaRPr lang="en-US" dirty="0"/>
          </a:p>
        </p:txBody>
      </p:sp>
      <p:pic>
        <p:nvPicPr>
          <p:cNvPr id="4" name="Picture 3" descr="nashville-300x226.jpg"/>
          <p:cNvPicPr>
            <a:picLocks noChangeAspect="1"/>
          </p:cNvPicPr>
          <p:nvPr/>
        </p:nvPicPr>
        <p:blipFill>
          <a:blip r:embed="rId2"/>
          <a:stretch>
            <a:fillRect/>
          </a:stretch>
        </p:blipFill>
        <p:spPr>
          <a:xfrm>
            <a:off x="6367750" y="4459890"/>
            <a:ext cx="2284621" cy="1721081"/>
          </a:xfrm>
          <a:prstGeom prst="rect">
            <a:avLst/>
          </a:prstGeom>
        </p:spPr>
      </p:pic>
      <p:sp>
        <p:nvSpPr>
          <p:cNvPr id="5" name="Content Placeholder 1"/>
          <p:cNvSpPr txBox="1">
            <a:spLocks/>
          </p:cNvSpPr>
          <p:nvPr/>
        </p:nvSpPr>
        <p:spPr bwMode="auto">
          <a:xfrm>
            <a:off x="675994" y="1207911"/>
            <a:ext cx="7804679" cy="258189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182563" algn="l" defTabSz="457200" rtl="0" eaLnBrk="1" fontAlgn="base" latinLnBrk="0" hangingPunct="1">
              <a:lnSpc>
                <a:spcPct val="100000"/>
              </a:lnSpc>
              <a:spcBef>
                <a:spcPct val="20000"/>
              </a:spcBef>
              <a:spcAft>
                <a:spcPct val="0"/>
              </a:spcAft>
              <a:buClrTx/>
              <a:buSzTx/>
              <a:buFont typeface="Arial" charset="0"/>
              <a:buNone/>
              <a:tabLst/>
              <a:defRPr/>
            </a:pPr>
            <a:r>
              <a:rPr kumimoji="0" lang="en-US" b="0" i="0" u="none" strike="noStrike" kern="1200" cap="none" spc="0" normalizeH="0" baseline="0" noProof="0" dirty="0" smtClean="0">
                <a:ln>
                  <a:noFill/>
                </a:ln>
                <a:solidFill>
                  <a:srgbClr val="6B6F71"/>
                </a:solidFill>
                <a:effectLst/>
                <a:uLnTx/>
                <a:uFillTx/>
                <a:latin typeface="Arial"/>
                <a:ea typeface="+mn-ea"/>
                <a:cs typeface="Arial"/>
              </a:rPr>
              <a:t>There are many ways to partner with events and the three most common partnerships are:	</a:t>
            </a:r>
            <a:endParaRPr kumimoji="0" lang="en-US" sz="1600" b="0" i="0" u="none" strike="noStrike" kern="1200" cap="none" spc="0" normalizeH="0" baseline="0" noProof="0" dirty="0" smtClean="0">
              <a:ln>
                <a:noFill/>
              </a:ln>
              <a:solidFill>
                <a:srgbClr val="6B6F71"/>
              </a:solidFill>
              <a:effectLst/>
              <a:uLnTx/>
              <a:uFillTx/>
              <a:latin typeface="Arial"/>
              <a:ea typeface="+mn-ea"/>
              <a:cs typeface="Arial"/>
            </a:endParaRPr>
          </a:p>
          <a:p>
            <a:pPr marL="342900" indent="-342900">
              <a:buNone/>
            </a:pPr>
            <a:endParaRPr lang="en-US" sz="1600" b="1" dirty="0" smtClean="0"/>
          </a:p>
          <a:p>
            <a:pPr marL="342900" indent="-342900">
              <a:buNone/>
            </a:pPr>
            <a:r>
              <a:rPr lang="en-US" sz="1600" b="1" dirty="0" smtClean="0">
                <a:solidFill>
                  <a:srgbClr val="6B6F71"/>
                </a:solidFill>
              </a:rPr>
              <a:t>1. Charity Partnerships:</a:t>
            </a:r>
          </a:p>
          <a:p>
            <a:pPr marL="0" lvl="2" indent="-342900">
              <a:buNone/>
            </a:pPr>
            <a:r>
              <a:rPr lang="en-US" sz="1600" dirty="0" smtClean="0">
                <a:solidFill>
                  <a:srgbClr val="6B6F71"/>
                </a:solidFill>
              </a:rPr>
              <a:t>Every event has different parameter for their charity programs. Research each event you want to be affiliated with and select those that will meet the goals of your organization. Start locally and then consider expanding in the communities of constituents.</a:t>
            </a:r>
            <a:r>
              <a:rPr lang="en-US" sz="1600" b="1" dirty="0" smtClean="0">
                <a:solidFill>
                  <a:srgbClr val="6B6F71"/>
                </a:solidFill>
              </a:rPr>
              <a:t> </a:t>
            </a:r>
          </a:p>
          <a:p>
            <a:pPr marL="0" lvl="2" indent="-342900">
              <a:buNone/>
            </a:pPr>
            <a:endParaRPr lang="en-US" sz="1600" b="1" dirty="0" smtClean="0">
              <a:solidFill>
                <a:srgbClr val="6B6F71"/>
              </a:solidFill>
            </a:endParaRPr>
          </a:p>
          <a:p>
            <a:pPr marL="0" lvl="2" indent="-342900">
              <a:buNone/>
            </a:pPr>
            <a:r>
              <a:rPr lang="en-US" sz="1600" b="1" dirty="0" smtClean="0">
                <a:solidFill>
                  <a:srgbClr val="6B6F71"/>
                </a:solidFill>
              </a:rPr>
              <a:t>2. Charity Numbers For Sale:</a:t>
            </a:r>
          </a:p>
          <a:p>
            <a:pPr marL="0" lvl="2" indent="-342900">
              <a:buNone/>
            </a:pPr>
            <a:r>
              <a:rPr lang="en-US" sz="1600" dirty="0" smtClean="0">
                <a:solidFill>
                  <a:srgbClr val="6B6F71"/>
                </a:solidFill>
              </a:rPr>
              <a:t>High profile races sell access to their events to charities. See Getting Race Entries</a:t>
            </a:r>
            <a:endParaRPr kumimoji="0" lang="en-US" sz="1600" b="0" i="0" u="none" strike="noStrike" kern="1200" cap="none" spc="0" normalizeH="0" baseline="0" noProof="0" dirty="0" smtClean="0">
              <a:ln>
                <a:noFill/>
              </a:ln>
              <a:solidFill>
                <a:srgbClr val="6B6F71"/>
              </a:solidFill>
              <a:effectLst/>
              <a:uLnTx/>
              <a:uFillTx/>
              <a:latin typeface="Arial"/>
              <a:ea typeface="+mn-ea"/>
              <a:cs typeface="Arial"/>
            </a:endParaRPr>
          </a:p>
          <a:p>
            <a:pPr marL="0" indent="-342900">
              <a:buNone/>
            </a:pPr>
            <a:endParaRPr kumimoji="0" lang="en-US" sz="1600" b="0" i="0" u="none" strike="noStrike" kern="1200" cap="none" spc="0" normalizeH="0" baseline="0" noProof="0" dirty="0" smtClean="0">
              <a:ln>
                <a:noFill/>
              </a:ln>
              <a:solidFill>
                <a:srgbClr val="6B6F71"/>
              </a:solidFill>
              <a:effectLst/>
              <a:uLnTx/>
              <a:uFillTx/>
              <a:latin typeface="Arial"/>
              <a:ea typeface="+mn-ea"/>
              <a:cs typeface="Arial"/>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Go Online</a:t>
            </a:r>
            <a:endParaRPr lang="en-US" dirty="0"/>
          </a:p>
        </p:txBody>
      </p:sp>
      <p:pic>
        <p:nvPicPr>
          <p:cNvPr id="4" name="Picture 3" descr="checklist.jpg"/>
          <p:cNvPicPr>
            <a:picLocks noChangeAspect="1"/>
          </p:cNvPicPr>
          <p:nvPr/>
        </p:nvPicPr>
        <p:blipFill>
          <a:blip r:embed="rId3" cstate="print"/>
          <a:stretch>
            <a:fillRect/>
          </a:stretch>
        </p:blipFill>
        <p:spPr>
          <a:xfrm>
            <a:off x="841248" y="1350582"/>
            <a:ext cx="2419350" cy="4181475"/>
          </a:xfrm>
          <a:prstGeom prst="rect">
            <a:avLst/>
          </a:prstGeom>
          <a:ln>
            <a:solidFill>
              <a:schemeClr val="tx2"/>
            </a:solidFill>
          </a:ln>
          <a:effectLst>
            <a:outerShdw blurRad="50800" dist="38100" dir="2700000" algn="tl" rotWithShape="0">
              <a:prstClr val="black">
                <a:alpha val="40000"/>
              </a:prstClr>
            </a:outerShdw>
          </a:effectLst>
        </p:spPr>
      </p:pic>
      <p:sp>
        <p:nvSpPr>
          <p:cNvPr id="2" name="Content Placeholder 1"/>
          <p:cNvSpPr>
            <a:spLocks noGrp="1"/>
          </p:cNvSpPr>
          <p:nvPr>
            <p:ph idx="1"/>
          </p:nvPr>
        </p:nvSpPr>
        <p:spPr>
          <a:xfrm>
            <a:off x="2370269" y="2375427"/>
            <a:ext cx="2556934" cy="582262"/>
          </a:xfrm>
          <a:solidFill>
            <a:schemeClr val="bg1"/>
          </a:solidFill>
        </p:spPr>
        <p:txBody>
          <a:bodyPr/>
          <a:lstStyle/>
          <a:p>
            <a:pPr>
              <a:buNone/>
            </a:pPr>
            <a:r>
              <a:rPr lang="en-US" sz="3600" dirty="0" smtClean="0">
                <a:solidFill>
                  <a:schemeClr val="accent1"/>
                </a:solidFill>
              </a:rPr>
              <a:t>Website</a:t>
            </a:r>
          </a:p>
        </p:txBody>
      </p:sp>
      <p:sp>
        <p:nvSpPr>
          <p:cNvPr id="8" name="Content Placeholder 1"/>
          <p:cNvSpPr txBox="1">
            <a:spLocks/>
          </p:cNvSpPr>
          <p:nvPr/>
        </p:nvSpPr>
        <p:spPr bwMode="auto">
          <a:xfrm>
            <a:off x="2669425" y="3093156"/>
            <a:ext cx="5187642" cy="474133"/>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pPr marL="182563" marR="0" lvl="0" indent="-182563" algn="l" defTabSz="457200" rtl="0" eaLnBrk="1" fontAlgn="base" latinLnBrk="0" hangingPunct="1">
              <a:lnSpc>
                <a:spcPct val="100000"/>
              </a:lnSpc>
              <a:spcBef>
                <a:spcPct val="20000"/>
              </a:spcBef>
              <a:spcAft>
                <a:spcPct val="0"/>
              </a:spcAft>
              <a:buClrTx/>
              <a:buSzTx/>
              <a:buFont typeface="Arial" charset="0"/>
              <a:buNone/>
              <a:tabLst/>
              <a:defRPr/>
            </a:pPr>
            <a:r>
              <a:rPr kumimoji="0" lang="en-US" sz="3600" b="0" i="0" u="none" strike="noStrike" kern="1200" cap="none" spc="0" normalizeH="0" baseline="0" noProof="0" dirty="0" smtClean="0">
                <a:ln>
                  <a:noFill/>
                </a:ln>
                <a:solidFill>
                  <a:schemeClr val="accent1"/>
                </a:solidFill>
                <a:effectLst/>
                <a:uLnTx/>
                <a:uFillTx/>
                <a:latin typeface="Arial"/>
                <a:ea typeface="+mn-ea"/>
                <a:cs typeface="Arial"/>
              </a:rPr>
              <a:t>Registration</a:t>
            </a:r>
          </a:p>
        </p:txBody>
      </p:sp>
      <p:sp>
        <p:nvSpPr>
          <p:cNvPr id="9" name="Content Placeholder 1"/>
          <p:cNvSpPr txBox="1">
            <a:spLocks/>
          </p:cNvSpPr>
          <p:nvPr/>
        </p:nvSpPr>
        <p:spPr bwMode="auto">
          <a:xfrm>
            <a:off x="3057398" y="3831082"/>
            <a:ext cx="4302560" cy="582262"/>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pPr marL="182563" marR="0" lvl="0" indent="-182563" algn="l" defTabSz="457200" rtl="0" eaLnBrk="1" fontAlgn="base" latinLnBrk="0" hangingPunct="1">
              <a:lnSpc>
                <a:spcPct val="100000"/>
              </a:lnSpc>
              <a:spcBef>
                <a:spcPct val="20000"/>
              </a:spcBef>
              <a:spcAft>
                <a:spcPct val="0"/>
              </a:spcAft>
              <a:buClrTx/>
              <a:buSzTx/>
              <a:buFont typeface="Arial" charset="0"/>
              <a:buNone/>
              <a:tabLst/>
              <a:defRPr/>
            </a:pPr>
            <a:r>
              <a:rPr kumimoji="0" lang="en-US" sz="3600" b="0" i="0" u="none" strike="noStrike" kern="1200" cap="none" spc="0" normalizeH="0" baseline="0" noProof="0" dirty="0" smtClean="0">
                <a:ln>
                  <a:noFill/>
                </a:ln>
                <a:solidFill>
                  <a:schemeClr val="accent1"/>
                </a:solidFill>
                <a:effectLst/>
                <a:uLnTx/>
                <a:uFillTx/>
                <a:latin typeface="Arial"/>
                <a:ea typeface="+mn-ea"/>
                <a:cs typeface="Arial"/>
              </a:rPr>
              <a:t>Fundraising</a:t>
            </a:r>
          </a:p>
        </p:txBody>
      </p:sp>
      <p:sp>
        <p:nvSpPr>
          <p:cNvPr id="10" name="TextBox 9"/>
          <p:cNvSpPr txBox="1"/>
          <p:nvPr/>
        </p:nvSpPr>
        <p:spPr>
          <a:xfrm>
            <a:off x="4464423" y="4880471"/>
            <a:ext cx="4437205" cy="1200329"/>
          </a:xfrm>
          <a:prstGeom prst="rect">
            <a:avLst/>
          </a:prstGeom>
          <a:noFill/>
        </p:spPr>
        <p:txBody>
          <a:bodyPr wrap="square" rtlCol="0">
            <a:spAutoFit/>
          </a:bodyPr>
          <a:lstStyle/>
          <a:p>
            <a:r>
              <a:rPr lang="en-US" dirty="0" smtClean="0">
                <a:solidFill>
                  <a:srgbClr val="E5732E"/>
                </a:solidFill>
              </a:rPr>
              <a:t>“The average Marathon fundraiser raised $1744 online in 2011”</a:t>
            </a:r>
          </a:p>
          <a:p>
            <a:endParaRPr lang="en-US" dirty="0" smtClean="0">
              <a:solidFill>
                <a:srgbClr val="E5732E"/>
              </a:solidFill>
            </a:endParaRPr>
          </a:p>
          <a:p>
            <a:pPr algn="r"/>
            <a:r>
              <a:rPr lang="en-US" dirty="0" smtClean="0">
                <a:solidFill>
                  <a:srgbClr val="E5732E"/>
                </a:solidFill>
              </a:rPr>
              <a:t> </a:t>
            </a:r>
            <a:r>
              <a:rPr lang="en-US" sz="1400" i="1" dirty="0" smtClean="0">
                <a:solidFill>
                  <a:srgbClr val="E5732E"/>
                </a:solidFill>
              </a:rPr>
              <a:t>Peer to Peer Event Fundraising Benchmark Study</a:t>
            </a:r>
            <a:endParaRPr lang="en-US" sz="1400" i="1" dirty="0">
              <a:solidFill>
                <a:srgbClr val="E5732E"/>
              </a:solidFill>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Build an informative &amp; user friendly website</a:t>
            </a:r>
            <a:endParaRPr lang="en-US" dirty="0"/>
          </a:p>
        </p:txBody>
      </p:sp>
      <p:pic>
        <p:nvPicPr>
          <p:cNvPr id="6" name="Content Placeholder 5" descr="Determination.JPG"/>
          <p:cNvPicPr>
            <a:picLocks noGrp="1" noChangeAspect="1"/>
          </p:cNvPicPr>
          <p:nvPr>
            <p:ph idx="1"/>
          </p:nvPr>
        </p:nvPicPr>
        <p:blipFill>
          <a:blip r:embed="rId3"/>
          <a:stretch>
            <a:fillRect/>
          </a:stretch>
        </p:blipFill>
        <p:spPr>
          <a:xfrm>
            <a:off x="1766792" y="1582318"/>
            <a:ext cx="5834847" cy="4196672"/>
          </a:xfrm>
        </p:spPr>
      </p:pic>
      <p:cxnSp>
        <p:nvCxnSpPr>
          <p:cNvPr id="8" name="Straight Arrow Connector 7"/>
          <p:cNvCxnSpPr/>
          <p:nvPr/>
        </p:nvCxnSpPr>
        <p:spPr>
          <a:xfrm>
            <a:off x="1311007" y="3283027"/>
            <a:ext cx="870333" cy="33050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H="1">
            <a:off x="6962662" y="4483865"/>
            <a:ext cx="837281" cy="30847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a:stCxn id="6" idx="0"/>
          </p:cNvCxnSpPr>
          <p:nvPr/>
        </p:nvCxnSpPr>
        <p:spPr>
          <a:xfrm flipH="1">
            <a:off x="4638101" y="1582318"/>
            <a:ext cx="46115" cy="4337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6" idx="0"/>
          </p:cNvCxnSpPr>
          <p:nvPr/>
        </p:nvCxnSpPr>
        <p:spPr>
          <a:xfrm>
            <a:off x="4684216" y="1582318"/>
            <a:ext cx="449644" cy="4337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6" idx="0"/>
          </p:cNvCxnSpPr>
          <p:nvPr/>
        </p:nvCxnSpPr>
        <p:spPr>
          <a:xfrm>
            <a:off x="4684216" y="1582318"/>
            <a:ext cx="1782685" cy="30156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815248" y="5420299"/>
            <a:ext cx="951544" cy="13220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253387" y="2768202"/>
            <a:ext cx="1244907" cy="830997"/>
          </a:xfrm>
          <a:prstGeom prst="rect">
            <a:avLst/>
          </a:prstGeom>
          <a:noFill/>
        </p:spPr>
        <p:txBody>
          <a:bodyPr wrap="square" rtlCol="0">
            <a:spAutoFit/>
          </a:bodyPr>
          <a:lstStyle/>
          <a:p>
            <a:r>
              <a:rPr lang="en-US" sz="1600" dirty="0" smtClean="0">
                <a:solidFill>
                  <a:srgbClr val="E5732E"/>
                </a:solidFill>
              </a:rPr>
              <a:t>Information about program</a:t>
            </a:r>
            <a:endParaRPr lang="en-US" sz="1600" dirty="0">
              <a:solidFill>
                <a:srgbClr val="E5732E"/>
              </a:solidFill>
            </a:endParaRPr>
          </a:p>
        </p:txBody>
      </p:sp>
      <p:sp>
        <p:nvSpPr>
          <p:cNvPr id="22" name="TextBox 21"/>
          <p:cNvSpPr txBox="1"/>
          <p:nvPr/>
        </p:nvSpPr>
        <p:spPr>
          <a:xfrm>
            <a:off x="196467" y="4793470"/>
            <a:ext cx="1533181" cy="584775"/>
          </a:xfrm>
          <a:prstGeom prst="rect">
            <a:avLst/>
          </a:prstGeom>
          <a:noFill/>
        </p:spPr>
        <p:txBody>
          <a:bodyPr wrap="square" rtlCol="0">
            <a:spAutoFit/>
          </a:bodyPr>
          <a:lstStyle/>
          <a:p>
            <a:r>
              <a:rPr lang="en-US" sz="1600" dirty="0" smtClean="0">
                <a:solidFill>
                  <a:srgbClr val="E5732E"/>
                </a:solidFill>
              </a:rPr>
              <a:t>Opportunities to participate</a:t>
            </a:r>
            <a:endParaRPr lang="en-US" sz="1600" dirty="0">
              <a:solidFill>
                <a:srgbClr val="E5732E"/>
              </a:solidFill>
            </a:endParaRPr>
          </a:p>
        </p:txBody>
      </p:sp>
      <p:sp>
        <p:nvSpPr>
          <p:cNvPr id="24" name="TextBox 23"/>
          <p:cNvSpPr txBox="1"/>
          <p:nvPr/>
        </p:nvSpPr>
        <p:spPr>
          <a:xfrm>
            <a:off x="7732004" y="4507031"/>
            <a:ext cx="1244907" cy="584775"/>
          </a:xfrm>
          <a:prstGeom prst="rect">
            <a:avLst/>
          </a:prstGeom>
          <a:noFill/>
        </p:spPr>
        <p:txBody>
          <a:bodyPr wrap="square" rtlCol="0">
            <a:spAutoFit/>
          </a:bodyPr>
          <a:lstStyle/>
          <a:p>
            <a:r>
              <a:rPr lang="en-US" sz="1600" dirty="0" smtClean="0">
                <a:solidFill>
                  <a:srgbClr val="E5732E"/>
                </a:solidFill>
              </a:rPr>
              <a:t>Participant Search </a:t>
            </a:r>
            <a:endParaRPr lang="en-US" sz="1600" dirty="0">
              <a:solidFill>
                <a:srgbClr val="E5732E"/>
              </a:solidFill>
            </a:endParaRPr>
          </a:p>
        </p:txBody>
      </p:sp>
      <p:sp>
        <p:nvSpPr>
          <p:cNvPr id="25" name="TextBox 24"/>
          <p:cNvSpPr txBox="1"/>
          <p:nvPr/>
        </p:nvSpPr>
        <p:spPr>
          <a:xfrm>
            <a:off x="3182038" y="1181305"/>
            <a:ext cx="2844190" cy="338554"/>
          </a:xfrm>
          <a:prstGeom prst="rect">
            <a:avLst/>
          </a:prstGeom>
          <a:noFill/>
        </p:spPr>
        <p:txBody>
          <a:bodyPr wrap="square" rtlCol="0">
            <a:spAutoFit/>
          </a:bodyPr>
          <a:lstStyle/>
          <a:p>
            <a:r>
              <a:rPr lang="en-US" sz="1600" dirty="0" smtClean="0">
                <a:solidFill>
                  <a:srgbClr val="E5732E"/>
                </a:solidFill>
              </a:rPr>
              <a:t>Register, Donate and Log-In</a:t>
            </a:r>
            <a:endParaRPr lang="en-US" sz="1600" dirty="0">
              <a:solidFill>
                <a:srgbClr val="E5732E"/>
              </a:solidFill>
            </a:endParaRPr>
          </a:p>
        </p:txBody>
      </p:sp>
      <p:sp>
        <p:nvSpPr>
          <p:cNvPr id="35" name="TextBox 34"/>
          <p:cNvSpPr txBox="1"/>
          <p:nvPr/>
        </p:nvSpPr>
        <p:spPr>
          <a:xfrm>
            <a:off x="7653051" y="3183171"/>
            <a:ext cx="1325697" cy="338554"/>
          </a:xfrm>
          <a:prstGeom prst="rect">
            <a:avLst/>
          </a:prstGeom>
          <a:noFill/>
        </p:spPr>
        <p:txBody>
          <a:bodyPr wrap="square" rtlCol="0">
            <a:spAutoFit/>
          </a:bodyPr>
          <a:lstStyle/>
          <a:p>
            <a:r>
              <a:rPr lang="en-US" sz="1600" dirty="0" smtClean="0">
                <a:solidFill>
                  <a:srgbClr val="E5732E"/>
                </a:solidFill>
              </a:rPr>
              <a:t>Great Visual </a:t>
            </a:r>
            <a:endParaRPr lang="en-US" sz="1600" dirty="0">
              <a:solidFill>
                <a:srgbClr val="E5732E"/>
              </a:solidFill>
            </a:endParaRPr>
          </a:p>
        </p:txBody>
      </p:sp>
      <p:cxnSp>
        <p:nvCxnSpPr>
          <p:cNvPr id="37" name="Straight Arrow Connector 36"/>
          <p:cNvCxnSpPr/>
          <p:nvPr/>
        </p:nvCxnSpPr>
        <p:spPr>
          <a:xfrm flipH="1">
            <a:off x="7568590" y="2853369"/>
            <a:ext cx="694061" cy="19830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41248" y="1178805"/>
            <a:ext cx="7507224" cy="4796219"/>
          </a:xfrm>
        </p:spPr>
        <p:txBody>
          <a:bodyPr/>
          <a:lstStyle/>
          <a:p>
            <a:pPr marL="0" lvl="0" indent="-284163">
              <a:buNone/>
            </a:pPr>
            <a:r>
              <a:rPr lang="en-US" dirty="0" smtClean="0"/>
              <a:t>Start your participants off on the right track by using the registration process to collect the following information:  </a:t>
            </a:r>
          </a:p>
          <a:p>
            <a:pPr marL="693738" lvl="1" indent="-236538">
              <a:buFont typeface="Arial" pitchFamily="34" charset="0"/>
              <a:buChar char="•"/>
            </a:pPr>
            <a:r>
              <a:rPr lang="en-US" sz="1800" dirty="0" smtClean="0"/>
              <a:t>Contact information</a:t>
            </a:r>
          </a:p>
          <a:p>
            <a:pPr marL="693738" lvl="1" indent="-236538">
              <a:buFont typeface="Arial" pitchFamily="34" charset="0"/>
              <a:buChar char="•"/>
            </a:pPr>
            <a:r>
              <a:rPr lang="en-US" sz="1800" dirty="0" smtClean="0"/>
              <a:t>Details about event the fundraiser is participating in (including the date of the event)</a:t>
            </a:r>
          </a:p>
          <a:p>
            <a:pPr marL="693738" lvl="1" indent="-236538">
              <a:buFont typeface="Arial" pitchFamily="34" charset="0"/>
              <a:buChar char="•"/>
            </a:pPr>
            <a:r>
              <a:rPr lang="en-US" sz="1800" dirty="0" smtClean="0"/>
              <a:t>Fundraising goal</a:t>
            </a:r>
          </a:p>
          <a:p>
            <a:pPr marL="0" lvl="1" indent="-236538">
              <a:buNone/>
            </a:pPr>
            <a:endParaRPr lang="en-US" sz="1800" dirty="0" smtClean="0"/>
          </a:p>
          <a:p>
            <a:pPr marL="0" lvl="1" indent="-236538">
              <a:buNone/>
            </a:pPr>
            <a:r>
              <a:rPr lang="en-US" sz="1800" dirty="0" smtClean="0"/>
              <a:t>Note: Some race programs may require a application process in conjunction with the registration process. If you have limited capacity for a particular event, you should be selective in who you give your numbers to.</a:t>
            </a:r>
          </a:p>
          <a:p>
            <a:pPr marL="0" lvl="1" indent="-236538">
              <a:buNone/>
            </a:pPr>
            <a:endParaRPr lang="en-US" sz="1800" dirty="0" smtClean="0"/>
          </a:p>
          <a:p>
            <a:pPr marL="0" lvl="1" indent="-236538">
              <a:buNone/>
            </a:pPr>
            <a:r>
              <a:rPr lang="en-US" sz="1800" dirty="0" smtClean="0"/>
              <a:t>In addition, if your organization has purchased race numbers or has a required fundraising minimum to participate, a contract or delayed self -pledge may be needed.</a:t>
            </a:r>
          </a:p>
          <a:p>
            <a:endParaRPr lang="en-US" dirty="0"/>
          </a:p>
        </p:txBody>
      </p:sp>
      <p:sp>
        <p:nvSpPr>
          <p:cNvPr id="3" name="Title 2"/>
          <p:cNvSpPr>
            <a:spLocks noGrp="1"/>
          </p:cNvSpPr>
          <p:nvPr>
            <p:ph type="title"/>
          </p:nvPr>
        </p:nvSpPr>
        <p:spPr/>
        <p:txBody>
          <a:bodyPr/>
          <a:lstStyle/>
          <a:p>
            <a:r>
              <a:rPr lang="en-US" dirty="0" smtClean="0"/>
              <a:t>Registration</a:t>
            </a:r>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41248" y="1129553"/>
            <a:ext cx="7507224" cy="4796219"/>
          </a:xfrm>
        </p:spPr>
        <p:txBody>
          <a:bodyPr/>
          <a:lstStyle/>
          <a:p>
            <a:pPr marL="0">
              <a:buNone/>
            </a:pPr>
            <a:r>
              <a:rPr lang="en-US" dirty="0" smtClean="0"/>
              <a:t>Fundraising is the most important part of your program. The following online fundraising benchmarks were published in the 2013 P2P Fundraising Benchmark study and can help you set fundraising minimums and goals for your program. </a:t>
            </a:r>
            <a:endParaRPr lang="en-US" dirty="0"/>
          </a:p>
        </p:txBody>
      </p:sp>
      <p:sp>
        <p:nvSpPr>
          <p:cNvPr id="3" name="Title 2"/>
          <p:cNvSpPr>
            <a:spLocks noGrp="1"/>
          </p:cNvSpPr>
          <p:nvPr>
            <p:ph type="title"/>
          </p:nvPr>
        </p:nvSpPr>
        <p:spPr/>
        <p:txBody>
          <a:bodyPr/>
          <a:lstStyle/>
          <a:p>
            <a:r>
              <a:rPr lang="en-US" dirty="0" smtClean="0"/>
              <a:t>Fundraising BENCHMARAKS</a:t>
            </a:r>
            <a:endParaRPr lang="en-US" dirty="0"/>
          </a:p>
        </p:txBody>
      </p:sp>
      <p:pic>
        <p:nvPicPr>
          <p:cNvPr id="1026" name="Picture 2"/>
          <p:cNvPicPr>
            <a:picLocks noChangeAspect="1" noChangeArrowheads="1"/>
          </p:cNvPicPr>
          <p:nvPr/>
        </p:nvPicPr>
        <p:blipFill>
          <a:blip r:embed="rId2"/>
          <a:srcRect t="58461" r="2046"/>
          <a:stretch>
            <a:fillRect/>
          </a:stretch>
        </p:blipFill>
        <p:spPr bwMode="auto">
          <a:xfrm>
            <a:off x="841248" y="3275635"/>
            <a:ext cx="7353628" cy="1602936"/>
          </a:xfrm>
          <a:prstGeom prst="rect">
            <a:avLst/>
          </a:prstGeom>
          <a:noFill/>
          <a:ln w="9525">
            <a:noFill/>
            <a:miter lim="800000"/>
            <a:headEnd/>
            <a:tailEnd/>
          </a:ln>
        </p:spPr>
      </p:pic>
      <p:pic>
        <p:nvPicPr>
          <p:cNvPr id="1027" name="Picture 3"/>
          <p:cNvPicPr>
            <a:picLocks noChangeAspect="1" noChangeArrowheads="1"/>
          </p:cNvPicPr>
          <p:nvPr/>
        </p:nvPicPr>
        <p:blipFill>
          <a:blip r:embed="rId2"/>
          <a:srcRect b="78133"/>
          <a:stretch>
            <a:fillRect/>
          </a:stretch>
        </p:blipFill>
        <p:spPr bwMode="auto">
          <a:xfrm>
            <a:off x="841249" y="2431829"/>
            <a:ext cx="7507223" cy="843806"/>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White">
  <a:themeElements>
    <a:clrScheme name="Custom 3">
      <a:dk1>
        <a:srgbClr val="373C3F"/>
      </a:dk1>
      <a:lt1>
        <a:sysClr val="window" lastClr="FFFFFF"/>
      </a:lt1>
      <a:dk2>
        <a:srgbClr val="6B6F71"/>
      </a:dk2>
      <a:lt2>
        <a:srgbClr val="FFFFFF"/>
      </a:lt2>
      <a:accent1>
        <a:srgbClr val="5BAC35"/>
      </a:accent1>
      <a:accent2>
        <a:srgbClr val="6B6F71"/>
      </a:accent2>
      <a:accent3>
        <a:srgbClr val="4F81BD"/>
      </a:accent3>
      <a:accent4>
        <a:srgbClr val="FFFFFF"/>
      </a:accent4>
      <a:accent5>
        <a:srgbClr val="FFFFFF"/>
      </a:accent5>
      <a:accent6>
        <a:srgbClr val="FFFFFF"/>
      </a:accent6>
      <a:hlink>
        <a:srgbClr val="6B6F71"/>
      </a:hlink>
      <a:folHlink>
        <a:srgbClr val="5BAC35"/>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Gradient">
  <a:themeElements>
    <a:clrScheme name="bb_white">
      <a:dk1>
        <a:srgbClr val="373C3F"/>
      </a:dk1>
      <a:lt1>
        <a:sysClr val="window" lastClr="FFFFFF"/>
      </a:lt1>
      <a:dk2>
        <a:srgbClr val="6B6F71"/>
      </a:dk2>
      <a:lt2>
        <a:srgbClr val="FFFFFF"/>
      </a:lt2>
      <a:accent1>
        <a:srgbClr val="5BAC35"/>
      </a:accent1>
      <a:accent2>
        <a:srgbClr val="6B6F71"/>
      </a:accent2>
      <a:accent3>
        <a:srgbClr val="4F81BD"/>
      </a:accent3>
      <a:accent4>
        <a:srgbClr val="FFFFFF"/>
      </a:accent4>
      <a:accent5>
        <a:srgbClr val="FFFFFF"/>
      </a:accent5>
      <a:accent6>
        <a:srgbClr val="FFFFFF"/>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Green">
  <a:themeElements>
    <a:clrScheme name="bb_green">
      <a:dk1>
        <a:srgbClr val="373C3F"/>
      </a:dk1>
      <a:lt1>
        <a:sysClr val="window" lastClr="FFFFFF"/>
      </a:lt1>
      <a:dk2>
        <a:srgbClr val="6B6F71"/>
      </a:dk2>
      <a:lt2>
        <a:srgbClr val="FFFFFF"/>
      </a:lt2>
      <a:accent1>
        <a:srgbClr val="4F81BD"/>
      </a:accent1>
      <a:accent2>
        <a:srgbClr val="6B6F71"/>
      </a:accent2>
      <a:accent3>
        <a:srgbClr val="FFFFFF"/>
      </a:accent3>
      <a:accent4>
        <a:srgbClr val="FFFFFF"/>
      </a:accent4>
      <a:accent5>
        <a:srgbClr val="FFFFFF"/>
      </a:accent5>
      <a:accent6>
        <a:srgbClr val="FFFFFF"/>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Gray">
  <a:themeElements>
    <a:clrScheme name="Custom 1">
      <a:dk1>
        <a:srgbClr val="FFFFFF"/>
      </a:dk1>
      <a:lt1>
        <a:sysClr val="window" lastClr="FFFFFF"/>
      </a:lt1>
      <a:dk2>
        <a:srgbClr val="6B6F71"/>
      </a:dk2>
      <a:lt2>
        <a:srgbClr val="FFFFFF"/>
      </a:lt2>
      <a:accent1>
        <a:srgbClr val="4F81BD"/>
      </a:accent1>
      <a:accent2>
        <a:srgbClr val="6B6F71"/>
      </a:accent2>
      <a:accent3>
        <a:srgbClr val="5BAC35"/>
      </a:accent3>
      <a:accent4>
        <a:srgbClr val="FFFFFF"/>
      </a:accent4>
      <a:accent5>
        <a:srgbClr val="FFFFFF"/>
      </a:accent5>
      <a:accent6>
        <a:srgbClr val="FFFFFF"/>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C0F59605FC97D458019AEE8A491DEA3" ma:contentTypeVersion="0" ma:contentTypeDescription="Create a new document." ma:contentTypeScope="" ma:versionID="06c08251359147fff5db8fdf873553d4">
  <xsd:schema xmlns:xsd="http://www.w3.org/2001/XMLSchema" xmlns:p="http://schemas.microsoft.com/office/2006/metadata/properties" targetNamespace="http://schemas.microsoft.com/office/2006/metadata/properties" ma:root="true" ma:fieldsID="2df880f3c1f4e0f7d82d1960f6448d5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Ite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15868C6F-2810-49E9-B19B-DFB00460D85A}">
  <ds:schemaRefs>
    <ds:schemaRef ds:uri="http://schemas.microsoft.com/sharepoint/v3/contenttype/forms"/>
  </ds:schemaRefs>
</ds:datastoreItem>
</file>

<file path=customXml/itemProps2.xml><?xml version="1.0" encoding="utf-8"?>
<ds:datastoreItem xmlns:ds="http://schemas.openxmlformats.org/officeDocument/2006/customXml" ds:itemID="{AEA3EFCC-01FD-4AB7-8674-0915CEE0EBC1}">
  <ds:schemaRefs>
    <ds:schemaRef ds:uri="http://schemas.microsoft.com/office/2006/metadata/properties"/>
  </ds:schemaRefs>
</ds:datastoreItem>
</file>

<file path=customXml/itemProps3.xml><?xml version="1.0" encoding="utf-8"?>
<ds:datastoreItem xmlns:ds="http://schemas.openxmlformats.org/officeDocument/2006/customXml" ds:itemID="{A3EB0913-060B-4B71-B774-3A0F76B4D6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bb_white.xml</Template>
  <TotalTime>10089</TotalTime>
  <Words>1289</Words>
  <Application>Microsoft Office PowerPoint</Application>
  <PresentationFormat>On-screen Show (4:3)</PresentationFormat>
  <Paragraphs>161</Paragraphs>
  <Slides>23</Slides>
  <Notes>5</Notes>
  <HiddenSlides>0</HiddenSlides>
  <MMClips>0</MMClips>
  <ScaleCrop>false</ScaleCrop>
  <HeadingPairs>
    <vt:vector size="4" baseType="variant">
      <vt:variant>
        <vt:lpstr>Theme</vt:lpstr>
      </vt:variant>
      <vt:variant>
        <vt:i4>4</vt:i4>
      </vt:variant>
      <vt:variant>
        <vt:lpstr>Slide Titles</vt:lpstr>
      </vt:variant>
      <vt:variant>
        <vt:i4>23</vt:i4>
      </vt:variant>
    </vt:vector>
  </HeadingPairs>
  <TitlesOfParts>
    <vt:vector size="27" baseType="lpstr">
      <vt:lpstr>White</vt:lpstr>
      <vt:lpstr>Gradient</vt:lpstr>
      <vt:lpstr>Green</vt:lpstr>
      <vt:lpstr>Gray</vt:lpstr>
      <vt:lpstr>How to Create an Endurance Program For DIY Fundraising</vt:lpstr>
      <vt:lpstr> Table of Contents </vt:lpstr>
      <vt:lpstr>Program development</vt:lpstr>
      <vt:lpstr>Brand yourself</vt:lpstr>
      <vt:lpstr>Create partnerships</vt:lpstr>
      <vt:lpstr>Go Online</vt:lpstr>
      <vt:lpstr>Build an informative &amp; user friendly website</vt:lpstr>
      <vt:lpstr>Registration</vt:lpstr>
      <vt:lpstr>Fundraising BENCHMARAKS</vt:lpstr>
      <vt:lpstr>Program Basics</vt:lpstr>
      <vt:lpstr>Getting race numbers 1 of 2</vt:lpstr>
      <vt:lpstr>Getting race numbers 2 of 2</vt:lpstr>
      <vt:lpstr>Registration fees</vt:lpstr>
      <vt:lpstr>Team Membership</vt:lpstr>
      <vt:lpstr>CUSTOM TEAM GEAR</vt:lpstr>
      <vt:lpstr>Training Program</vt:lpstr>
      <vt:lpstr>Social Fundraising</vt:lpstr>
      <vt:lpstr>What is Crowdfunding?</vt:lpstr>
      <vt:lpstr>How to be a part of crowdfunding</vt:lpstr>
      <vt:lpstr>Running demographics</vt:lpstr>
      <vt:lpstr>Slide 21</vt:lpstr>
      <vt:lpstr>Slide 22</vt:lpstr>
      <vt:lpstr>References</vt:lpstr>
    </vt:vector>
  </TitlesOfParts>
  <Company>Mentus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Michelle Wilde</dc:creator>
  <cp:lastModifiedBy>Nancy.Palo</cp:lastModifiedBy>
  <cp:revision>168</cp:revision>
  <cp:lastPrinted>2010-12-01T18:24:18Z</cp:lastPrinted>
  <dcterms:created xsi:type="dcterms:W3CDTF">2010-12-01T19:38:30Z</dcterms:created>
  <dcterms:modified xsi:type="dcterms:W3CDTF">2013-08-23T03:42:08Z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0x010100FC0F59605FC97D458019AEE8A491DEA3</vt:lpwstr>
  </property>
</Properties>
</file>